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708" r:id="rId5"/>
    <p:sldMasterId id="2147483720" r:id="rId6"/>
    <p:sldMasterId id="2147483732" r:id="rId7"/>
    <p:sldMasterId id="2147483744" r:id="rId8"/>
    <p:sldMasterId id="2147483756" r:id="rId9"/>
    <p:sldMasterId id="2147483768" r:id="rId10"/>
    <p:sldMasterId id="2147483780" r:id="rId11"/>
    <p:sldMasterId id="2147483792" r:id="rId12"/>
    <p:sldMasterId id="2147483804" r:id="rId13"/>
    <p:sldMasterId id="2147483816" r:id="rId14"/>
    <p:sldMasterId id="2147483828" r:id="rId15"/>
  </p:sldMasterIdLst>
  <p:sldIdLst>
    <p:sldId id="257" r:id="rId16"/>
    <p:sldId id="284" r:id="rId17"/>
    <p:sldId id="286" r:id="rId18"/>
    <p:sldId id="259" r:id="rId19"/>
    <p:sldId id="280" r:id="rId20"/>
    <p:sldId id="281" r:id="rId21"/>
    <p:sldId id="262" r:id="rId22"/>
    <p:sldId id="273" r:id="rId23"/>
    <p:sldId id="274" r:id="rId24"/>
    <p:sldId id="279" r:id="rId25"/>
    <p:sldId id="275" r:id="rId26"/>
    <p:sldId id="263" r:id="rId27"/>
    <p:sldId id="264" r:id="rId28"/>
    <p:sldId id="265" r:id="rId29"/>
    <p:sldId id="271" r:id="rId30"/>
    <p:sldId id="272" r:id="rId31"/>
    <p:sldId id="267" r:id="rId32"/>
    <p:sldId id="268" r:id="rId33"/>
    <p:sldId id="269" r:id="rId34"/>
    <p:sldId id="277" r:id="rId35"/>
    <p:sldId id="270" r:id="rId36"/>
    <p:sldId id="266" r:id="rId37"/>
    <p:sldId id="287" r:id="rId38"/>
    <p:sldId id="288" r:id="rId39"/>
    <p:sldId id="289" r:id="rId40"/>
    <p:sldId id="290" r:id="rId41"/>
  </p:sldIdLst>
  <p:sldSz cx="6858000" cy="9906000" type="A4"/>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7F332C-C80F-4FAC-806D-6DD72A385A2A}" v="41" dt="2020-07-02T14:06:09.2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317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10" Type="http://schemas.openxmlformats.org/officeDocument/2006/relationships/slideMaster" Target="slideMasters/slideMaster7.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microsoft.com/office/2016/11/relationships/changesInfo" Target="changesInfos/changesInfo1.xml"/><Relationship Id="rId20" Type="http://schemas.openxmlformats.org/officeDocument/2006/relationships/slide" Target="slides/slide5.xml"/><Relationship Id="rId41" Type="http://schemas.openxmlformats.org/officeDocument/2006/relationships/slide" Target="slides/slide2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 Davies (Ysgol Gymraeg Casnewydd)" userId="S::daviesr664@hwbcymru.net::6fa908ce-04ee-4b40-b5d6-5d67ae7a09c1" providerId="AD" clId="Web-{941F00EA-3B66-4A41-A4AB-D40A4AB8DABE}"/>
    <pc:docChg chg="addSld delSld modSld">
      <pc:chgData name="R Davies (Ysgol Gymraeg Casnewydd)" userId="S::daviesr664@hwbcymru.net::6fa908ce-04ee-4b40-b5d6-5d67ae7a09c1" providerId="AD" clId="Web-{941F00EA-3B66-4A41-A4AB-D40A4AB8DABE}" dt="2020-06-23T13:39:24.830" v="4" actId="14100"/>
      <pc:docMkLst>
        <pc:docMk/>
      </pc:docMkLst>
      <pc:sldChg chg="del">
        <pc:chgData name="R Davies (Ysgol Gymraeg Casnewydd)" userId="S::daviesr664@hwbcymru.net::6fa908ce-04ee-4b40-b5d6-5d67ae7a09c1" providerId="AD" clId="Web-{941F00EA-3B66-4A41-A4AB-D40A4AB8DABE}" dt="2020-06-23T13:38:26.767" v="1"/>
        <pc:sldMkLst>
          <pc:docMk/>
          <pc:sldMk cId="4031848961" sldId="258"/>
        </pc:sldMkLst>
      </pc:sldChg>
      <pc:sldChg chg="addSp delSp modSp new">
        <pc:chgData name="R Davies (Ysgol Gymraeg Casnewydd)" userId="S::daviesr664@hwbcymru.net::6fa908ce-04ee-4b40-b5d6-5d67ae7a09c1" providerId="AD" clId="Web-{941F00EA-3B66-4A41-A4AB-D40A4AB8DABE}" dt="2020-06-23T13:39:24.830" v="4" actId="14100"/>
        <pc:sldMkLst>
          <pc:docMk/>
          <pc:sldMk cId="2616770824" sldId="283"/>
        </pc:sldMkLst>
        <pc:spChg chg="del">
          <ac:chgData name="R Davies (Ysgol Gymraeg Casnewydd)" userId="S::daviesr664@hwbcymru.net::6fa908ce-04ee-4b40-b5d6-5d67ae7a09c1" providerId="AD" clId="Web-{941F00EA-3B66-4A41-A4AB-D40A4AB8DABE}" dt="2020-06-23T13:39:16.251" v="2"/>
          <ac:spMkLst>
            <pc:docMk/>
            <pc:sldMk cId="2616770824" sldId="283"/>
            <ac:spMk id="3" creationId="{E0C3B2C3-7168-4491-BE14-9C9E0089479F}"/>
          </ac:spMkLst>
        </pc:spChg>
        <pc:picChg chg="add mod ord">
          <ac:chgData name="R Davies (Ysgol Gymraeg Casnewydd)" userId="S::daviesr664@hwbcymru.net::6fa908ce-04ee-4b40-b5d6-5d67ae7a09c1" providerId="AD" clId="Web-{941F00EA-3B66-4A41-A4AB-D40A4AB8DABE}" dt="2020-06-23T13:39:24.830" v="4" actId="14100"/>
          <ac:picMkLst>
            <pc:docMk/>
            <pc:sldMk cId="2616770824" sldId="283"/>
            <ac:picMk id="4" creationId="{B05FA96D-CE06-47DA-82AC-00DA1D77B6AD}"/>
          </ac:picMkLst>
        </pc:picChg>
      </pc:sldChg>
    </pc:docChg>
  </pc:docChgLst>
  <pc:docChgLst>
    <pc:chgData name="C Davies (Ysgol Gymraeg Casnewydd)" userId="S::daviesc1137@hwbcymru.net::64e865f2-095e-4a48-a793-87ed5abac840" providerId="AD" clId="Web-{A9203AE2-5979-4C50-9C68-66ACC3D72E7D}"/>
    <pc:docChg chg="modSld">
      <pc:chgData name="C Davies (Ysgol Gymraeg Casnewydd)" userId="S::daviesc1137@hwbcymru.net::64e865f2-095e-4a48-a793-87ed5abac840" providerId="AD" clId="Web-{A9203AE2-5979-4C50-9C68-66ACC3D72E7D}" dt="2020-06-23T08:48:37.053" v="212" actId="20577"/>
      <pc:docMkLst>
        <pc:docMk/>
      </pc:docMkLst>
      <pc:sldChg chg="modSp">
        <pc:chgData name="C Davies (Ysgol Gymraeg Casnewydd)" userId="S::daviesc1137@hwbcymru.net::64e865f2-095e-4a48-a793-87ed5abac840" providerId="AD" clId="Web-{A9203AE2-5979-4C50-9C68-66ACC3D72E7D}" dt="2020-06-23T08:44:30.633" v="1" actId="20577"/>
        <pc:sldMkLst>
          <pc:docMk/>
          <pc:sldMk cId="3121559202" sldId="259"/>
        </pc:sldMkLst>
        <pc:spChg chg="mod">
          <ac:chgData name="C Davies (Ysgol Gymraeg Casnewydd)" userId="S::daviesc1137@hwbcymru.net::64e865f2-095e-4a48-a793-87ed5abac840" providerId="AD" clId="Web-{A9203AE2-5979-4C50-9C68-66ACC3D72E7D}" dt="2020-06-23T08:44:30.633" v="1" actId="20577"/>
          <ac:spMkLst>
            <pc:docMk/>
            <pc:sldMk cId="3121559202" sldId="259"/>
            <ac:spMk id="9" creationId="{DE14FB10-0245-0D4E-A159-5D0D6470CFDC}"/>
          </ac:spMkLst>
        </pc:spChg>
      </pc:sldChg>
      <pc:sldChg chg="modSp">
        <pc:chgData name="C Davies (Ysgol Gymraeg Casnewydd)" userId="S::daviesc1137@hwbcymru.net::64e865f2-095e-4a48-a793-87ed5abac840" providerId="AD" clId="Web-{A9203AE2-5979-4C50-9C68-66ACC3D72E7D}" dt="2020-06-23T08:48:36.286" v="210" actId="20577"/>
        <pc:sldMkLst>
          <pc:docMk/>
          <pc:sldMk cId="2620329063" sldId="273"/>
        </pc:sldMkLst>
        <pc:spChg chg="mod">
          <ac:chgData name="C Davies (Ysgol Gymraeg Casnewydd)" userId="S::daviesc1137@hwbcymru.net::64e865f2-095e-4a48-a793-87ed5abac840" providerId="AD" clId="Web-{A9203AE2-5979-4C50-9C68-66ACC3D72E7D}" dt="2020-06-23T08:48:36.286" v="210" actId="20577"/>
          <ac:spMkLst>
            <pc:docMk/>
            <pc:sldMk cId="2620329063" sldId="273"/>
            <ac:spMk id="5" creationId="{AB19E435-9840-4768-9387-22033A084764}"/>
          </ac:spMkLst>
        </pc:spChg>
      </pc:sldChg>
    </pc:docChg>
  </pc:docChgLst>
  <pc:docChgLst>
    <pc:chgData name="K Law (Ysgol Gymraeg Casnewydd)" userId="dd23ecdc-d7fc-4ee9-9d85-97498f668b7f" providerId="ADAL" clId="{9F7F332C-C80F-4FAC-806D-6DD72A385A2A}"/>
    <pc:docChg chg="undo custSel addSld delSld modSld">
      <pc:chgData name="K Law (Ysgol Gymraeg Casnewydd)" userId="dd23ecdc-d7fc-4ee9-9d85-97498f668b7f" providerId="ADAL" clId="{9F7F332C-C80F-4FAC-806D-6DD72A385A2A}" dt="2020-07-02T14:06:41.204" v="63" actId="478"/>
      <pc:docMkLst>
        <pc:docMk/>
      </pc:docMkLst>
      <pc:sldChg chg="addSp delSp modSp">
        <pc:chgData name="K Law (Ysgol Gymraeg Casnewydd)" userId="dd23ecdc-d7fc-4ee9-9d85-97498f668b7f" providerId="ADAL" clId="{9F7F332C-C80F-4FAC-806D-6DD72A385A2A}" dt="2020-07-02T14:06:41.204" v="63" actId="478"/>
        <pc:sldMkLst>
          <pc:docMk/>
          <pc:sldMk cId="3121559202" sldId="259"/>
        </pc:sldMkLst>
        <pc:spChg chg="add mod">
          <ac:chgData name="K Law (Ysgol Gymraeg Casnewydd)" userId="dd23ecdc-d7fc-4ee9-9d85-97498f668b7f" providerId="ADAL" clId="{9F7F332C-C80F-4FAC-806D-6DD72A385A2A}" dt="2020-07-02T14:02:29.832" v="29" actId="255"/>
          <ac:spMkLst>
            <pc:docMk/>
            <pc:sldMk cId="3121559202" sldId="259"/>
            <ac:spMk id="2" creationId="{0E93FA75-92A0-4A96-938B-A742161E55E5}"/>
          </ac:spMkLst>
        </pc:spChg>
        <pc:spChg chg="mod">
          <ac:chgData name="K Law (Ysgol Gymraeg Casnewydd)" userId="dd23ecdc-d7fc-4ee9-9d85-97498f668b7f" providerId="ADAL" clId="{9F7F332C-C80F-4FAC-806D-6DD72A385A2A}" dt="2020-07-02T14:02:29.832" v="29" actId="255"/>
          <ac:spMkLst>
            <pc:docMk/>
            <pc:sldMk cId="3121559202" sldId="259"/>
            <ac:spMk id="6" creationId="{3080337A-DA4B-954C-8B3F-BDAA09FB8D3F}"/>
          </ac:spMkLst>
        </pc:spChg>
        <pc:spChg chg="mod">
          <ac:chgData name="K Law (Ysgol Gymraeg Casnewydd)" userId="dd23ecdc-d7fc-4ee9-9d85-97498f668b7f" providerId="ADAL" clId="{9F7F332C-C80F-4FAC-806D-6DD72A385A2A}" dt="2020-07-02T14:06:30.818" v="61" actId="20577"/>
          <ac:spMkLst>
            <pc:docMk/>
            <pc:sldMk cId="3121559202" sldId="259"/>
            <ac:spMk id="7" creationId="{1E69FCC8-8020-F84F-B044-E020E74291A5}"/>
          </ac:spMkLst>
        </pc:spChg>
        <pc:spChg chg="add mod">
          <ac:chgData name="K Law (Ysgol Gymraeg Casnewydd)" userId="dd23ecdc-d7fc-4ee9-9d85-97498f668b7f" providerId="ADAL" clId="{9F7F332C-C80F-4FAC-806D-6DD72A385A2A}" dt="2020-07-02T14:02:29.832" v="29" actId="255"/>
          <ac:spMkLst>
            <pc:docMk/>
            <pc:sldMk cId="3121559202" sldId="259"/>
            <ac:spMk id="8" creationId="{7DF37567-D95D-4BED-8D23-6C1450D7A51D}"/>
          </ac:spMkLst>
        </pc:spChg>
        <pc:spChg chg="mod">
          <ac:chgData name="K Law (Ysgol Gymraeg Casnewydd)" userId="dd23ecdc-d7fc-4ee9-9d85-97498f668b7f" providerId="ADAL" clId="{9F7F332C-C80F-4FAC-806D-6DD72A385A2A}" dt="2020-07-02T14:02:29.832" v="29" actId="255"/>
          <ac:spMkLst>
            <pc:docMk/>
            <pc:sldMk cId="3121559202" sldId="259"/>
            <ac:spMk id="9" creationId="{DE14FB10-0245-0D4E-A159-5D0D6470CFDC}"/>
          </ac:spMkLst>
        </pc:spChg>
        <pc:spChg chg="add mod">
          <ac:chgData name="K Law (Ysgol Gymraeg Casnewydd)" userId="dd23ecdc-d7fc-4ee9-9d85-97498f668b7f" providerId="ADAL" clId="{9F7F332C-C80F-4FAC-806D-6DD72A385A2A}" dt="2020-07-02T14:02:29.832" v="29" actId="255"/>
          <ac:spMkLst>
            <pc:docMk/>
            <pc:sldMk cId="3121559202" sldId="259"/>
            <ac:spMk id="10" creationId="{D9E56FCD-B3DB-46F8-B5E4-DD1BEA0B9B32}"/>
          </ac:spMkLst>
        </pc:spChg>
        <pc:spChg chg="add del mod">
          <ac:chgData name="K Law (Ysgol Gymraeg Casnewydd)" userId="dd23ecdc-d7fc-4ee9-9d85-97498f668b7f" providerId="ADAL" clId="{9F7F332C-C80F-4FAC-806D-6DD72A385A2A}" dt="2020-07-02T14:06:41.204" v="63" actId="478"/>
          <ac:spMkLst>
            <pc:docMk/>
            <pc:sldMk cId="3121559202" sldId="259"/>
            <ac:spMk id="11" creationId="{1DE3128E-4E3B-4B33-AC26-D62BF33AB6FD}"/>
          </ac:spMkLst>
        </pc:spChg>
        <pc:spChg chg="add del mod">
          <ac:chgData name="K Law (Ysgol Gymraeg Casnewydd)" userId="dd23ecdc-d7fc-4ee9-9d85-97498f668b7f" providerId="ADAL" clId="{9F7F332C-C80F-4FAC-806D-6DD72A385A2A}" dt="2020-07-02T14:06:41.204" v="63" actId="478"/>
          <ac:spMkLst>
            <pc:docMk/>
            <pc:sldMk cId="3121559202" sldId="259"/>
            <ac:spMk id="12" creationId="{5EE36660-ADEA-48FC-B0FA-2568EE64B19D}"/>
          </ac:spMkLst>
        </pc:spChg>
        <pc:spChg chg="add del mod">
          <ac:chgData name="K Law (Ysgol Gymraeg Casnewydd)" userId="dd23ecdc-d7fc-4ee9-9d85-97498f668b7f" providerId="ADAL" clId="{9F7F332C-C80F-4FAC-806D-6DD72A385A2A}" dt="2020-07-02T14:06:41.204" v="63" actId="478"/>
          <ac:spMkLst>
            <pc:docMk/>
            <pc:sldMk cId="3121559202" sldId="259"/>
            <ac:spMk id="13" creationId="{FD4460FF-24C8-4086-81DA-BC34331C772E}"/>
          </ac:spMkLst>
        </pc:spChg>
        <pc:spChg chg="add mod">
          <ac:chgData name="K Law (Ysgol Gymraeg Casnewydd)" userId="dd23ecdc-d7fc-4ee9-9d85-97498f668b7f" providerId="ADAL" clId="{9F7F332C-C80F-4FAC-806D-6DD72A385A2A}" dt="2020-07-02T14:06:35.504" v="62" actId="1076"/>
          <ac:spMkLst>
            <pc:docMk/>
            <pc:sldMk cId="3121559202" sldId="259"/>
            <ac:spMk id="15" creationId="{F3362093-C8DE-4825-82C1-E31CC3E03730}"/>
          </ac:spMkLst>
        </pc:spChg>
        <pc:spChg chg="add mod">
          <ac:chgData name="K Law (Ysgol Gymraeg Casnewydd)" userId="dd23ecdc-d7fc-4ee9-9d85-97498f668b7f" providerId="ADAL" clId="{9F7F332C-C80F-4FAC-806D-6DD72A385A2A}" dt="2020-07-02T14:06:35.504" v="62" actId="1076"/>
          <ac:spMkLst>
            <pc:docMk/>
            <pc:sldMk cId="3121559202" sldId="259"/>
            <ac:spMk id="16" creationId="{615470C6-1E32-4130-807C-01D8A583C7EC}"/>
          </ac:spMkLst>
        </pc:spChg>
        <pc:cxnChg chg="add del mod">
          <ac:chgData name="K Law (Ysgol Gymraeg Casnewydd)" userId="dd23ecdc-d7fc-4ee9-9d85-97498f668b7f" providerId="ADAL" clId="{9F7F332C-C80F-4FAC-806D-6DD72A385A2A}" dt="2020-07-02T14:06:41.204" v="63" actId="478"/>
          <ac:cxnSpMkLst>
            <pc:docMk/>
            <pc:sldMk cId="3121559202" sldId="259"/>
            <ac:cxnSpMk id="14" creationId="{F3A97F32-78E9-4E8A-A6B3-E3AC9C4F50A0}"/>
          </ac:cxnSpMkLst>
        </pc:cxnChg>
        <pc:cxnChg chg="add del mod">
          <ac:chgData name="K Law (Ysgol Gymraeg Casnewydd)" userId="dd23ecdc-d7fc-4ee9-9d85-97498f668b7f" providerId="ADAL" clId="{9F7F332C-C80F-4FAC-806D-6DD72A385A2A}" dt="2020-07-02T14:06:16.577" v="56" actId="478"/>
          <ac:cxnSpMkLst>
            <pc:docMk/>
            <pc:sldMk cId="3121559202" sldId="259"/>
            <ac:cxnSpMk id="17" creationId="{AEB33B49-09D4-4E53-8FA3-B3FFF831E6BD}"/>
          </ac:cxnSpMkLst>
        </pc:cxnChg>
      </pc:sldChg>
      <pc:sldChg chg="add">
        <pc:chgData name="K Law (Ysgol Gymraeg Casnewydd)" userId="dd23ecdc-d7fc-4ee9-9d85-97498f668b7f" providerId="ADAL" clId="{9F7F332C-C80F-4FAC-806D-6DD72A385A2A}" dt="2020-06-23T15:18:40.106" v="0"/>
        <pc:sldMkLst>
          <pc:docMk/>
          <pc:sldMk cId="2891591608" sldId="266"/>
        </pc:sldMkLst>
      </pc:sldChg>
      <pc:sldChg chg="del">
        <pc:chgData name="K Law (Ysgol Gymraeg Casnewydd)" userId="dd23ecdc-d7fc-4ee9-9d85-97498f668b7f" providerId="ADAL" clId="{9F7F332C-C80F-4FAC-806D-6DD72A385A2A}" dt="2020-06-23T15:18:41.803" v="1" actId="2696"/>
        <pc:sldMkLst>
          <pc:docMk/>
          <pc:sldMk cId="487319673" sldId="278"/>
        </pc:sldMkLst>
      </pc:sldChg>
      <pc:sldChg chg="modSp">
        <pc:chgData name="K Law (Ysgol Gymraeg Casnewydd)" userId="dd23ecdc-d7fc-4ee9-9d85-97498f668b7f" providerId="ADAL" clId="{9F7F332C-C80F-4FAC-806D-6DD72A385A2A}" dt="2020-07-02T14:01:47.138" v="27" actId="6549"/>
        <pc:sldMkLst>
          <pc:docMk/>
          <pc:sldMk cId="1954941859" sldId="284"/>
        </pc:sldMkLst>
        <pc:spChg chg="mod">
          <ac:chgData name="K Law (Ysgol Gymraeg Casnewydd)" userId="dd23ecdc-d7fc-4ee9-9d85-97498f668b7f" providerId="ADAL" clId="{9F7F332C-C80F-4FAC-806D-6DD72A385A2A}" dt="2020-07-02T14:01:47.138" v="27" actId="6549"/>
          <ac:spMkLst>
            <pc:docMk/>
            <pc:sldMk cId="1954941859" sldId="284"/>
            <ac:spMk id="5" creationId="{1ABB1219-07F4-3143-A05B-191E13179A83}"/>
          </ac:spMkLst>
        </pc:spChg>
      </pc:sldChg>
      <pc:sldChg chg="modSp">
        <pc:chgData name="K Law (Ysgol Gymraeg Casnewydd)" userId="dd23ecdc-d7fc-4ee9-9d85-97498f668b7f" providerId="ADAL" clId="{9F7F332C-C80F-4FAC-806D-6DD72A385A2A}" dt="2020-06-23T15:26:09.498" v="21" actId="14734"/>
        <pc:sldMkLst>
          <pc:docMk/>
          <pc:sldMk cId="3939924194" sldId="286"/>
        </pc:sldMkLst>
        <pc:graphicFrameChg chg="mod modGraphic">
          <ac:chgData name="K Law (Ysgol Gymraeg Casnewydd)" userId="dd23ecdc-d7fc-4ee9-9d85-97498f668b7f" providerId="ADAL" clId="{9F7F332C-C80F-4FAC-806D-6DD72A385A2A}" dt="2020-06-23T15:26:09.498" v="21" actId="14734"/>
          <ac:graphicFrameMkLst>
            <pc:docMk/>
            <pc:sldMk cId="3939924194" sldId="286"/>
            <ac:graphicFrameMk id="3" creationId="{00000000-0000-0000-0000-000000000000}"/>
          </ac:graphicFrameMkLst>
        </pc:graphicFrameChg>
      </pc:sldChg>
      <pc:sldChg chg="add">
        <pc:chgData name="K Law (Ysgol Gymraeg Casnewydd)" userId="dd23ecdc-d7fc-4ee9-9d85-97498f668b7f" providerId="ADAL" clId="{9F7F332C-C80F-4FAC-806D-6DD72A385A2A}" dt="2020-06-23T15:18:40.106" v="0"/>
        <pc:sldMkLst>
          <pc:docMk/>
          <pc:sldMk cId="2094197964" sldId="287"/>
        </pc:sldMkLst>
      </pc:sldChg>
      <pc:sldChg chg="add">
        <pc:chgData name="K Law (Ysgol Gymraeg Casnewydd)" userId="dd23ecdc-d7fc-4ee9-9d85-97498f668b7f" providerId="ADAL" clId="{9F7F332C-C80F-4FAC-806D-6DD72A385A2A}" dt="2020-06-23T15:18:40.106" v="0"/>
        <pc:sldMkLst>
          <pc:docMk/>
          <pc:sldMk cId="2378747698" sldId="288"/>
        </pc:sldMkLst>
      </pc:sldChg>
      <pc:sldChg chg="add">
        <pc:chgData name="K Law (Ysgol Gymraeg Casnewydd)" userId="dd23ecdc-d7fc-4ee9-9d85-97498f668b7f" providerId="ADAL" clId="{9F7F332C-C80F-4FAC-806D-6DD72A385A2A}" dt="2020-06-23T15:18:40.106" v="0"/>
        <pc:sldMkLst>
          <pc:docMk/>
          <pc:sldMk cId="2760813306" sldId="289"/>
        </pc:sldMkLst>
      </pc:sldChg>
      <pc:sldChg chg="add">
        <pc:chgData name="K Law (Ysgol Gymraeg Casnewydd)" userId="dd23ecdc-d7fc-4ee9-9d85-97498f668b7f" providerId="ADAL" clId="{9F7F332C-C80F-4FAC-806D-6DD72A385A2A}" dt="2020-06-23T15:18:40.106" v="0"/>
        <pc:sldMkLst>
          <pc:docMk/>
          <pc:sldMk cId="3732817217" sldId="290"/>
        </pc:sldMkLst>
      </pc:sldChg>
    </pc:docChg>
  </pc:docChgLst>
  <pc:docChgLst>
    <pc:chgData name="C Davies (Ysgol Gymraeg Casnewydd)" userId="S::daviesc1137@hwbcymru.net::64e865f2-095e-4a48-a793-87ed5abac840" providerId="AD" clId="Web-{9BCCEA03-85FC-4150-9AAF-CF035DB54921}"/>
    <pc:docChg chg="modSld">
      <pc:chgData name="C Davies (Ysgol Gymraeg Casnewydd)" userId="S::daviesc1137@hwbcymru.net::64e865f2-095e-4a48-a793-87ed5abac840" providerId="AD" clId="Web-{9BCCEA03-85FC-4150-9AAF-CF035DB54921}" dt="2020-06-23T12:32:18.770" v="1"/>
      <pc:docMkLst>
        <pc:docMk/>
      </pc:docMkLst>
      <pc:sldChg chg="modSp">
        <pc:chgData name="C Davies (Ysgol Gymraeg Casnewydd)" userId="S::daviesc1137@hwbcymru.net::64e865f2-095e-4a48-a793-87ed5abac840" providerId="AD" clId="Web-{9BCCEA03-85FC-4150-9AAF-CF035DB54921}" dt="2020-06-23T12:32:18.770" v="1"/>
        <pc:sldMkLst>
          <pc:docMk/>
          <pc:sldMk cId="2890844034" sldId="282"/>
        </pc:sldMkLst>
        <pc:graphicFrameChg chg="mod modGraphic">
          <ac:chgData name="C Davies (Ysgol Gymraeg Casnewydd)" userId="S::daviesc1137@hwbcymru.net::64e865f2-095e-4a48-a793-87ed5abac840" providerId="AD" clId="Web-{9BCCEA03-85FC-4150-9AAF-CF035DB54921}" dt="2020-06-23T12:32:18.770" v="1"/>
          <ac:graphicFrameMkLst>
            <pc:docMk/>
            <pc:sldMk cId="2890844034" sldId="282"/>
            <ac:graphicFrameMk id="3" creationId="{00000000-0000-0000-0000-000000000000}"/>
          </ac:graphicFrameMkLst>
        </pc:graphicFrameChg>
      </pc:sldChg>
    </pc:docChg>
  </pc:docChgLst>
  <pc:docChgLst>
    <pc:chgData name="C Davies (Ysgol Gymraeg Casnewydd)" userId="S::daviesc1137@hwbcymru.net::64e865f2-095e-4a48-a793-87ed5abac840" providerId="AD" clId="Web-{BFB81569-15EC-40DE-977C-C21C2B211A99}"/>
    <pc:docChg chg="modSld">
      <pc:chgData name="C Davies (Ysgol Gymraeg Casnewydd)" userId="S::daviesc1137@hwbcymru.net::64e865f2-095e-4a48-a793-87ed5abac840" providerId="AD" clId="Web-{BFB81569-15EC-40DE-977C-C21C2B211A99}" dt="2020-06-25T10:22:39.766" v="1029"/>
      <pc:docMkLst>
        <pc:docMk/>
      </pc:docMkLst>
      <pc:sldChg chg="modSp">
        <pc:chgData name="C Davies (Ysgol Gymraeg Casnewydd)" userId="S::daviesc1137@hwbcymru.net::64e865f2-095e-4a48-a793-87ed5abac840" providerId="AD" clId="Web-{BFB81569-15EC-40DE-977C-C21C2B211A99}" dt="2020-06-25T10:22:18.155" v="1025" actId="1076"/>
        <pc:sldMkLst>
          <pc:docMk/>
          <pc:sldMk cId="3121559202" sldId="259"/>
        </pc:sldMkLst>
        <pc:spChg chg="mod">
          <ac:chgData name="C Davies (Ysgol Gymraeg Casnewydd)" userId="S::daviesc1137@hwbcymru.net::64e865f2-095e-4a48-a793-87ed5abac840" providerId="AD" clId="Web-{BFB81569-15EC-40DE-977C-C21C2B211A99}" dt="2020-06-25T10:22:10.436" v="1023" actId="20577"/>
          <ac:spMkLst>
            <pc:docMk/>
            <pc:sldMk cId="3121559202" sldId="259"/>
            <ac:spMk id="7" creationId="{1E69FCC8-8020-F84F-B044-E020E74291A5}"/>
          </ac:spMkLst>
        </pc:spChg>
        <pc:spChg chg="mod">
          <ac:chgData name="C Davies (Ysgol Gymraeg Casnewydd)" userId="S::daviesc1137@hwbcymru.net::64e865f2-095e-4a48-a793-87ed5abac840" providerId="AD" clId="Web-{BFB81569-15EC-40DE-977C-C21C2B211A99}" dt="2020-06-25T10:07:24.455" v="171" actId="20577"/>
          <ac:spMkLst>
            <pc:docMk/>
            <pc:sldMk cId="3121559202" sldId="259"/>
            <ac:spMk id="8" creationId="{7DF37567-D95D-4BED-8D23-6C1450D7A51D}"/>
          </ac:spMkLst>
        </pc:spChg>
        <pc:spChg chg="mod">
          <ac:chgData name="C Davies (Ysgol Gymraeg Casnewydd)" userId="S::daviesc1137@hwbcymru.net::64e865f2-095e-4a48-a793-87ed5abac840" providerId="AD" clId="Web-{BFB81569-15EC-40DE-977C-C21C2B211A99}" dt="2020-06-25T10:22:18.155" v="1025" actId="1076"/>
          <ac:spMkLst>
            <pc:docMk/>
            <pc:sldMk cId="3121559202" sldId="259"/>
            <ac:spMk id="9" creationId="{DE14FB10-0245-0D4E-A159-5D0D6470CFDC}"/>
          </ac:spMkLst>
        </pc:spChg>
      </pc:sldChg>
      <pc:sldChg chg="addSp">
        <pc:chgData name="C Davies (Ysgol Gymraeg Casnewydd)" userId="S::daviesc1137@hwbcymru.net::64e865f2-095e-4a48-a793-87ed5abac840" providerId="AD" clId="Web-{BFB81569-15EC-40DE-977C-C21C2B211A99}" dt="2020-06-25T10:14:14.498" v="813"/>
        <pc:sldMkLst>
          <pc:docMk/>
          <pc:sldMk cId="2325102128" sldId="262"/>
        </pc:sldMkLst>
        <pc:cxnChg chg="add">
          <ac:chgData name="C Davies (Ysgol Gymraeg Casnewydd)" userId="S::daviesc1137@hwbcymru.net::64e865f2-095e-4a48-a793-87ed5abac840" providerId="AD" clId="Web-{BFB81569-15EC-40DE-977C-C21C2B211A99}" dt="2020-06-25T10:14:14.498" v="813"/>
          <ac:cxnSpMkLst>
            <pc:docMk/>
            <pc:sldMk cId="2325102128" sldId="262"/>
            <ac:cxnSpMk id="2" creationId="{F5A9B1CC-5125-4357-BA9C-D16698A9CF13}"/>
          </ac:cxnSpMkLst>
        </pc:cxnChg>
      </pc:sldChg>
      <pc:sldChg chg="modSp">
        <pc:chgData name="C Davies (Ysgol Gymraeg Casnewydd)" userId="S::daviesc1137@hwbcymru.net::64e865f2-095e-4a48-a793-87ed5abac840" providerId="AD" clId="Web-{BFB81569-15EC-40DE-977C-C21C2B211A99}" dt="2020-06-25T10:19:41.114" v="993" actId="20577"/>
        <pc:sldMkLst>
          <pc:docMk/>
          <pc:sldMk cId="1523605575" sldId="268"/>
        </pc:sldMkLst>
        <pc:spChg chg="mod">
          <ac:chgData name="C Davies (Ysgol Gymraeg Casnewydd)" userId="S::daviesc1137@hwbcymru.net::64e865f2-095e-4a48-a793-87ed5abac840" providerId="AD" clId="Web-{BFB81569-15EC-40DE-977C-C21C2B211A99}" dt="2020-06-25T10:19:41.114" v="993" actId="20577"/>
          <ac:spMkLst>
            <pc:docMk/>
            <pc:sldMk cId="1523605575" sldId="268"/>
            <ac:spMk id="5" creationId="{16C6E74A-DDC1-4B01-8D72-0386A5DF5A80}"/>
          </ac:spMkLst>
        </pc:spChg>
      </pc:sldChg>
      <pc:sldChg chg="modSp">
        <pc:chgData name="C Davies (Ysgol Gymraeg Casnewydd)" userId="S::daviesc1137@hwbcymru.net::64e865f2-095e-4a48-a793-87ed5abac840" providerId="AD" clId="Web-{BFB81569-15EC-40DE-977C-C21C2B211A99}" dt="2020-06-25T10:20:25.195" v="1002" actId="20577"/>
        <pc:sldMkLst>
          <pc:docMk/>
          <pc:sldMk cId="2026710150" sldId="269"/>
        </pc:sldMkLst>
        <pc:spChg chg="mod">
          <ac:chgData name="C Davies (Ysgol Gymraeg Casnewydd)" userId="S::daviesc1137@hwbcymru.net::64e865f2-095e-4a48-a793-87ed5abac840" providerId="AD" clId="Web-{BFB81569-15EC-40DE-977C-C21C2B211A99}" dt="2020-06-25T10:20:25.195" v="1002" actId="20577"/>
          <ac:spMkLst>
            <pc:docMk/>
            <pc:sldMk cId="2026710150" sldId="269"/>
            <ac:spMk id="4" creationId="{0DE4563F-631B-4CF0-B5ED-958E542DA5BD}"/>
          </ac:spMkLst>
        </pc:spChg>
      </pc:sldChg>
      <pc:sldChg chg="modSp">
        <pc:chgData name="C Davies (Ysgol Gymraeg Casnewydd)" userId="S::daviesc1137@hwbcymru.net::64e865f2-095e-4a48-a793-87ed5abac840" providerId="AD" clId="Web-{BFB81569-15EC-40DE-977C-C21C2B211A99}" dt="2020-06-25T10:17:45.965" v="922" actId="20577"/>
        <pc:sldMkLst>
          <pc:docMk/>
          <pc:sldMk cId="2625353126" sldId="271"/>
        </pc:sldMkLst>
        <pc:spChg chg="mod">
          <ac:chgData name="C Davies (Ysgol Gymraeg Casnewydd)" userId="S::daviesc1137@hwbcymru.net::64e865f2-095e-4a48-a793-87ed5abac840" providerId="AD" clId="Web-{BFB81569-15EC-40DE-977C-C21C2B211A99}" dt="2020-06-25T10:17:45.965" v="922" actId="20577"/>
          <ac:spMkLst>
            <pc:docMk/>
            <pc:sldMk cId="2625353126" sldId="271"/>
            <ac:spMk id="4" creationId="{33BA23BB-7B07-45B7-9AB1-58179A08477A}"/>
          </ac:spMkLst>
        </pc:spChg>
      </pc:sldChg>
      <pc:sldChg chg="modSp">
        <pc:chgData name="C Davies (Ysgol Gymraeg Casnewydd)" userId="S::daviesc1137@hwbcymru.net::64e865f2-095e-4a48-a793-87ed5abac840" providerId="AD" clId="Web-{BFB81569-15EC-40DE-977C-C21C2B211A99}" dt="2020-06-25T10:20:51.134" v="1015" actId="20577"/>
        <pc:sldMkLst>
          <pc:docMk/>
          <pc:sldMk cId="3991429647" sldId="277"/>
        </pc:sldMkLst>
        <pc:spChg chg="mod">
          <ac:chgData name="C Davies (Ysgol Gymraeg Casnewydd)" userId="S::daviesc1137@hwbcymru.net::64e865f2-095e-4a48-a793-87ed5abac840" providerId="AD" clId="Web-{BFB81569-15EC-40DE-977C-C21C2B211A99}" dt="2020-06-25T10:20:51.134" v="1015" actId="20577"/>
          <ac:spMkLst>
            <pc:docMk/>
            <pc:sldMk cId="3991429647" sldId="277"/>
            <ac:spMk id="4" creationId="{00000000-0000-0000-0000-000000000000}"/>
          </ac:spMkLst>
        </pc:spChg>
      </pc:sldChg>
      <pc:sldChg chg="modSp">
        <pc:chgData name="C Davies (Ysgol Gymraeg Casnewydd)" userId="S::daviesc1137@hwbcymru.net::64e865f2-095e-4a48-a793-87ed5abac840" providerId="AD" clId="Web-{BFB81569-15EC-40DE-977C-C21C2B211A99}" dt="2020-06-25T10:15:11.221" v="878" actId="20577"/>
        <pc:sldMkLst>
          <pc:docMk/>
          <pc:sldMk cId="88695131" sldId="279"/>
        </pc:sldMkLst>
        <pc:spChg chg="mod">
          <ac:chgData name="C Davies (Ysgol Gymraeg Casnewydd)" userId="S::daviesc1137@hwbcymru.net::64e865f2-095e-4a48-a793-87ed5abac840" providerId="AD" clId="Web-{BFB81569-15EC-40DE-977C-C21C2B211A99}" dt="2020-06-25T10:15:11.221" v="878" actId="20577"/>
          <ac:spMkLst>
            <pc:docMk/>
            <pc:sldMk cId="88695131" sldId="279"/>
            <ac:spMk id="2" creationId="{00000000-0000-0000-0000-000000000000}"/>
          </ac:spMkLst>
        </pc:spChg>
      </pc:sldChg>
      <pc:sldChg chg="modSp">
        <pc:chgData name="C Davies (Ysgol Gymraeg Casnewydd)" userId="S::daviesc1137@hwbcymru.net::64e865f2-095e-4a48-a793-87ed5abac840" providerId="AD" clId="Web-{BFB81569-15EC-40DE-977C-C21C2B211A99}" dt="2020-06-25T10:13:40.730" v="810" actId="20577"/>
        <pc:sldMkLst>
          <pc:docMk/>
          <pc:sldMk cId="4213678592" sldId="280"/>
        </pc:sldMkLst>
        <pc:spChg chg="mod">
          <ac:chgData name="C Davies (Ysgol Gymraeg Casnewydd)" userId="S::daviesc1137@hwbcymru.net::64e865f2-095e-4a48-a793-87ed5abac840" providerId="AD" clId="Web-{BFB81569-15EC-40DE-977C-C21C2B211A99}" dt="2020-06-25T10:13:40.730" v="810" actId="20577"/>
          <ac:spMkLst>
            <pc:docMk/>
            <pc:sldMk cId="4213678592" sldId="280"/>
            <ac:spMk id="8" creationId="{F373F41D-F867-4BCB-ACCF-AE502056264D}"/>
          </ac:spMkLst>
        </pc:spChg>
      </pc:sldChg>
      <pc:sldChg chg="modSp">
        <pc:chgData name="C Davies (Ysgol Gymraeg Casnewydd)" userId="S::daviesc1137@hwbcymru.net::64e865f2-095e-4a48-a793-87ed5abac840" providerId="AD" clId="Web-{BFB81569-15EC-40DE-977C-C21C2B211A99}" dt="2020-06-25T10:22:39.766" v="1029"/>
        <pc:sldMkLst>
          <pc:docMk/>
          <pc:sldMk cId="3939924194" sldId="286"/>
        </pc:sldMkLst>
        <pc:graphicFrameChg chg="mod modGraphic">
          <ac:chgData name="C Davies (Ysgol Gymraeg Casnewydd)" userId="S::daviesc1137@hwbcymru.net::64e865f2-095e-4a48-a793-87ed5abac840" providerId="AD" clId="Web-{BFB81569-15EC-40DE-977C-C21C2B211A99}" dt="2020-06-25T10:22:39.766" v="1029"/>
          <ac:graphicFrameMkLst>
            <pc:docMk/>
            <pc:sldMk cId="3939924194" sldId="286"/>
            <ac:graphicFrameMk id="3" creationId="{00000000-0000-0000-0000-000000000000}"/>
          </ac:graphicFrameMkLst>
        </pc:graphicFrameChg>
      </pc:sldChg>
    </pc:docChg>
  </pc:docChgLst>
  <pc:docChgLst>
    <pc:chgData name="C Davies (Ysgol Gymraeg Casnewydd)" userId="S::daviesc1137@hwbcymru.net::64e865f2-095e-4a48-a793-87ed5abac840" providerId="AD" clId="Web-{9CF9C1EE-BF32-474E-92C4-6F9D45F43ADD}"/>
    <pc:docChg chg="modSld">
      <pc:chgData name="C Davies (Ysgol Gymraeg Casnewydd)" userId="S::daviesc1137@hwbcymru.net::64e865f2-095e-4a48-a793-87ed5abac840" providerId="AD" clId="Web-{9CF9C1EE-BF32-474E-92C4-6F9D45F43ADD}" dt="2020-06-25T13:12:53.494" v="22" actId="14100"/>
      <pc:docMkLst>
        <pc:docMk/>
      </pc:docMkLst>
      <pc:sldChg chg="modSp">
        <pc:chgData name="C Davies (Ysgol Gymraeg Casnewydd)" userId="S::daviesc1137@hwbcymru.net::64e865f2-095e-4a48-a793-87ed5abac840" providerId="AD" clId="Web-{9CF9C1EE-BF32-474E-92C4-6F9D45F43ADD}" dt="2020-06-25T12:49:20.329" v="18" actId="20577"/>
        <pc:sldMkLst>
          <pc:docMk/>
          <pc:sldMk cId="3121559202" sldId="259"/>
        </pc:sldMkLst>
        <pc:spChg chg="mod">
          <ac:chgData name="C Davies (Ysgol Gymraeg Casnewydd)" userId="S::daviesc1137@hwbcymru.net::64e865f2-095e-4a48-a793-87ed5abac840" providerId="AD" clId="Web-{9CF9C1EE-BF32-474E-92C4-6F9D45F43ADD}" dt="2020-06-25T12:34:06.540" v="5" actId="20577"/>
          <ac:spMkLst>
            <pc:docMk/>
            <pc:sldMk cId="3121559202" sldId="259"/>
            <ac:spMk id="6" creationId="{3080337A-DA4B-954C-8B3F-BDAA09FB8D3F}"/>
          </ac:spMkLst>
        </pc:spChg>
        <pc:spChg chg="mod">
          <ac:chgData name="C Davies (Ysgol Gymraeg Casnewydd)" userId="S::daviesc1137@hwbcymru.net::64e865f2-095e-4a48-a793-87ed5abac840" providerId="AD" clId="Web-{9CF9C1EE-BF32-474E-92C4-6F9D45F43ADD}" dt="2020-06-25T12:34:49.524" v="13" actId="14100"/>
          <ac:spMkLst>
            <pc:docMk/>
            <pc:sldMk cId="3121559202" sldId="259"/>
            <ac:spMk id="7" creationId="{1E69FCC8-8020-F84F-B044-E020E74291A5}"/>
          </ac:spMkLst>
        </pc:spChg>
        <pc:spChg chg="mod">
          <ac:chgData name="C Davies (Ysgol Gymraeg Casnewydd)" userId="S::daviesc1137@hwbcymru.net::64e865f2-095e-4a48-a793-87ed5abac840" providerId="AD" clId="Web-{9CF9C1EE-BF32-474E-92C4-6F9D45F43ADD}" dt="2020-06-25T12:49:20.329" v="18" actId="20577"/>
          <ac:spMkLst>
            <pc:docMk/>
            <pc:sldMk cId="3121559202" sldId="259"/>
            <ac:spMk id="8" creationId="{7DF37567-D95D-4BED-8D23-6C1450D7A51D}"/>
          </ac:spMkLst>
        </pc:spChg>
      </pc:sldChg>
      <pc:sldChg chg="modSp">
        <pc:chgData name="C Davies (Ysgol Gymraeg Casnewydd)" userId="S::daviesc1137@hwbcymru.net::64e865f2-095e-4a48-a793-87ed5abac840" providerId="AD" clId="Web-{9CF9C1EE-BF32-474E-92C4-6F9D45F43ADD}" dt="2020-06-25T13:12:53.494" v="22" actId="14100"/>
        <pc:sldMkLst>
          <pc:docMk/>
          <pc:sldMk cId="2325102128" sldId="262"/>
        </pc:sldMkLst>
        <pc:cxnChg chg="mod">
          <ac:chgData name="C Davies (Ysgol Gymraeg Casnewydd)" userId="S::daviesc1137@hwbcymru.net::64e865f2-095e-4a48-a793-87ed5abac840" providerId="AD" clId="Web-{9CF9C1EE-BF32-474E-92C4-6F9D45F43ADD}" dt="2020-06-25T13:12:53.494" v="22" actId="14100"/>
          <ac:cxnSpMkLst>
            <pc:docMk/>
            <pc:sldMk cId="2325102128" sldId="262"/>
            <ac:cxnSpMk id="2" creationId="{F5A9B1CC-5125-4357-BA9C-D16698A9CF13}"/>
          </ac:cxnSpMkLst>
        </pc:cxn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3077282"/>
            <a:ext cx="5829300" cy="2123369"/>
          </a:xfrm>
        </p:spPr>
        <p:txBody>
          <a:bodyPr/>
          <a:lstStyle/>
          <a:p>
            <a:r>
              <a:rPr lang="en-US"/>
              <a:t>Click to edit Master title style</a:t>
            </a:r>
            <a:endParaRPr lang="en-GB"/>
          </a:p>
        </p:txBody>
      </p:sp>
      <p:sp>
        <p:nvSpPr>
          <p:cNvPr id="3" name="Subtitle 2"/>
          <p:cNvSpPr>
            <a:spLocks noGrp="1"/>
          </p:cNvSpPr>
          <p:nvPr>
            <p:ph type="subTitle" idx="1"/>
          </p:nvPr>
        </p:nvSpPr>
        <p:spPr>
          <a:xfrm>
            <a:off x="1028700" y="5613400"/>
            <a:ext cx="4800600" cy="253153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2516A-8EB1-4E5E-A559-C40A3BA30849}"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C29674-F904-4BD5-BF6C-C05DDB5D6A2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40446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2516A-8EB1-4E5E-A559-C40A3BA30849}"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C29674-F904-4BD5-BF6C-C05DDB5D6A2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8503624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479413-7DA1-495A-A1FC-433DEAEDFE0A}"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94369-4F8F-4B3E-8C39-C82BFB834F5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827007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479413-7DA1-495A-A1FC-433DEAEDFE0A}"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94369-4F8F-4B3E-8C39-C82BFB834F5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396588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479413-7DA1-495A-A1FC-433DEAEDFE0A}"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94369-4F8F-4B3E-8C39-C82BFB834F5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73395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2637014"/>
            <a:ext cx="2914650" cy="62852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2637014"/>
            <a:ext cx="2914650" cy="62852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479413-7DA1-495A-A1FC-433DEAEDFE0A}"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94369-4F8F-4B3E-8C39-C82BFB834F5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37959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479413-7DA1-495A-A1FC-433DEAEDFE0A}"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94369-4F8F-4B3E-8C39-C82BFB834F5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896258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479413-7DA1-495A-A1FC-433DEAEDFE0A}"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94369-4F8F-4B3E-8C39-C82BFB834F5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70307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479413-7DA1-495A-A1FC-433DEAEDFE0A}"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94369-4F8F-4B3E-8C39-C82BFB834F5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307993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479413-7DA1-495A-A1FC-433DEAEDFE0A}"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94369-4F8F-4B3E-8C39-C82BFB834F5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43004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479413-7DA1-495A-A1FC-433DEAEDFE0A}"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94369-4F8F-4B3E-8C39-C82BFB834F5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69025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479413-7DA1-495A-A1FC-433DEAEDFE0A}"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94369-4F8F-4B3E-8C39-C82BFB834F5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9549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573264"/>
            <a:ext cx="1157288" cy="1220822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257175" y="573264"/>
            <a:ext cx="3357563" cy="122082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2516A-8EB1-4E5E-A559-C40A3BA30849}"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C29674-F904-4BD5-BF6C-C05DDB5D6A2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5556467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479413-7DA1-495A-A1FC-433DEAEDFE0A}"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94369-4F8F-4B3E-8C39-C82BFB834F5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666850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E6CB6-0932-4025-AED8-A3409A36EE43}"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1597C0-1A15-4840-BE0C-1A77E2B63B7D}"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521364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E6CB6-0932-4025-AED8-A3409A36EE43}"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1597C0-1A15-4840-BE0C-1A77E2B63B7D}"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057423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E6CB6-0932-4025-AED8-A3409A36EE43}"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1597C0-1A15-4840-BE0C-1A77E2B63B7D}"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079064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2637014"/>
            <a:ext cx="2914650" cy="62852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2637014"/>
            <a:ext cx="2914650" cy="62852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E6CB6-0932-4025-AED8-A3409A36EE43}"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1597C0-1A15-4840-BE0C-1A77E2B63B7D}"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787453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E6CB6-0932-4025-AED8-A3409A36EE43}"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1597C0-1A15-4840-BE0C-1A77E2B63B7D}"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625933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E6CB6-0932-4025-AED8-A3409A36EE43}"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1597C0-1A15-4840-BE0C-1A77E2B63B7D}"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155710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E6CB6-0932-4025-AED8-A3409A36EE43}"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1597C0-1A15-4840-BE0C-1A77E2B63B7D}"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211117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E6CB6-0932-4025-AED8-A3409A36EE43}"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1597C0-1A15-4840-BE0C-1A77E2B63B7D}"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136457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E6CB6-0932-4025-AED8-A3409A36EE43}"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1597C0-1A15-4840-BE0C-1A77E2B63B7D}"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14798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985974-BCA1-4748-92C3-0CD6FBFED435}"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5152A-17C6-4AE8-975F-48BA43D7CAC7}"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715810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E6CB6-0932-4025-AED8-A3409A36EE43}"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1597C0-1A15-4840-BE0C-1A77E2B63B7D}"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386980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E6CB6-0932-4025-AED8-A3409A36EE43}"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1597C0-1A15-4840-BE0C-1A77E2B63B7D}"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412374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4A34656-7CF9-4034-8B1E-CFEA4BFDCE0E}"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43A197-7BA4-42DB-8A5E-C8B40E46BA31}"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737191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4A34656-7CF9-4034-8B1E-CFEA4BFDCE0E}"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43A197-7BA4-42DB-8A5E-C8B40E46BA31}"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742454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4A34656-7CF9-4034-8B1E-CFEA4BFDCE0E}"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43A197-7BA4-42DB-8A5E-C8B40E46BA31}"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298659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4A34656-7CF9-4034-8B1E-CFEA4BFDCE0E}"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43A197-7BA4-42DB-8A5E-C8B40E46BA31}"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453927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4A34656-7CF9-4034-8B1E-CFEA4BFDCE0E}"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43A197-7BA4-42DB-8A5E-C8B40E46BA31}"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591811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4A34656-7CF9-4034-8B1E-CFEA4BFDCE0E}"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43A197-7BA4-42DB-8A5E-C8B40E46BA31}"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483843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4A34656-7CF9-4034-8B1E-CFEA4BFDCE0E}"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43A197-7BA4-42DB-8A5E-C8B40E46BA31}"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233581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4A34656-7CF9-4034-8B1E-CFEA4BFDCE0E}"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43A197-7BA4-42DB-8A5E-C8B40E46BA31}"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4227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985974-BCA1-4748-92C3-0CD6FBFED435}"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5152A-17C6-4AE8-975F-48BA43D7CAC7}"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072586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4A34656-7CF9-4034-8B1E-CFEA4BFDCE0E}"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43A197-7BA4-42DB-8A5E-C8B40E46BA31}"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671423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4A34656-7CF9-4034-8B1E-CFEA4BFDCE0E}"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43A197-7BA4-42DB-8A5E-C8B40E46BA31}"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46272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4A34656-7CF9-4034-8B1E-CFEA4BFDCE0E}"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43A197-7BA4-42DB-8A5E-C8B40E46BA31}"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2724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985974-BCA1-4748-92C3-0CD6FBFED435}"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5152A-17C6-4AE8-975F-48BA43D7CAC7}"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43206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2637014"/>
            <a:ext cx="2914650" cy="62852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2637014"/>
            <a:ext cx="2914650" cy="62852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985974-BCA1-4748-92C3-0CD6FBFED435}"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5152A-17C6-4AE8-975F-48BA43D7CAC7}"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2039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985974-BCA1-4748-92C3-0CD6FBFED435}"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5152A-17C6-4AE8-975F-48BA43D7CAC7}"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02072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985974-BCA1-4748-92C3-0CD6FBFED435}"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5152A-17C6-4AE8-975F-48BA43D7CAC7}"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63801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985974-BCA1-4748-92C3-0CD6FBFED435}"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5152A-17C6-4AE8-975F-48BA43D7CAC7}"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94083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985974-BCA1-4748-92C3-0CD6FBFED435}"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5152A-17C6-4AE8-975F-48BA43D7CAC7}"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4873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2516A-8EB1-4E5E-A559-C40A3BA30849}"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C29674-F904-4BD5-BF6C-C05DDB5D6A2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990367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985974-BCA1-4748-92C3-0CD6FBFED435}"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5152A-17C6-4AE8-975F-48BA43D7CAC7}"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7605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985974-BCA1-4748-92C3-0CD6FBFED435}"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5152A-17C6-4AE8-975F-48BA43D7CAC7}"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933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985974-BCA1-4748-92C3-0CD6FBFED435}"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5152A-17C6-4AE8-975F-48BA43D7CAC7}"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37764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985974-BCA1-4748-92C3-0CD6FBFED435}"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5152A-17C6-4AE8-975F-48BA43D7CAC7}"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0197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985974-BCA1-4748-92C3-0CD6FBFED435}"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5152A-17C6-4AE8-975F-48BA43D7CAC7}"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89677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985974-BCA1-4748-92C3-0CD6FBFED435}"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5152A-17C6-4AE8-975F-48BA43D7CAC7}"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2851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2637014"/>
            <a:ext cx="2914650" cy="62852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2637014"/>
            <a:ext cx="2914650" cy="62852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985974-BCA1-4748-92C3-0CD6FBFED435}"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5152A-17C6-4AE8-975F-48BA43D7CAC7}"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17612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985974-BCA1-4748-92C3-0CD6FBFED435}"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5152A-17C6-4AE8-975F-48BA43D7CAC7}"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33408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985974-BCA1-4748-92C3-0CD6FBFED435}"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5152A-17C6-4AE8-975F-48BA43D7CAC7}"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30993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985974-BCA1-4748-92C3-0CD6FBFED435}"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5152A-17C6-4AE8-975F-48BA43D7CAC7}"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6571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6365523"/>
            <a:ext cx="5829300" cy="1967442"/>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541735" y="4198586"/>
            <a:ext cx="5829300" cy="21669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2516A-8EB1-4E5E-A559-C40A3BA30849}"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C29674-F904-4BD5-BF6C-C05DDB5D6A2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412582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985974-BCA1-4748-92C3-0CD6FBFED435}"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5152A-17C6-4AE8-975F-48BA43D7CAC7}"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91112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985974-BCA1-4748-92C3-0CD6FBFED435}"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5152A-17C6-4AE8-975F-48BA43D7CAC7}"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95022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985974-BCA1-4748-92C3-0CD6FBFED435}"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5152A-17C6-4AE8-975F-48BA43D7CAC7}"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7106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985974-BCA1-4748-92C3-0CD6FBFED435}"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5152A-17C6-4AE8-975F-48BA43D7CAC7}"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0173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5"/>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892" indent="0" algn="ctr">
              <a:buNone/>
              <a:defRPr sz="1500"/>
            </a:lvl2pPr>
            <a:lvl3pPr marL="685783" indent="0" algn="ctr">
              <a:buNone/>
              <a:defRPr sz="1350"/>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514350"/>
            <a:fld id="{3EAF0740-0437-41BF-8FD5-51CA5F171C03}" type="datetimeFigureOut">
              <a:rPr lang="en-GB" smtClean="0">
                <a:solidFill>
                  <a:prstClr val="black">
                    <a:tint val="75000"/>
                  </a:prstClr>
                </a:solidFill>
              </a:rPr>
              <a:pPr defTabSz="514350"/>
              <a:t>02/07/2020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514350"/>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514350"/>
            <a:fld id="{2DE4513E-C067-4B8C-9387-118D93A6B63F}" type="slidenum">
              <a:rPr lang="en-GB" smtClean="0">
                <a:solidFill>
                  <a:prstClr val="black">
                    <a:tint val="75000"/>
                  </a:prstClr>
                </a:solidFill>
              </a:rPr>
              <a:pPr defTabSz="514350"/>
              <a:t>‹#›</a:t>
            </a:fld>
            <a:endParaRPr lang="en-GB">
              <a:solidFill>
                <a:prstClr val="black">
                  <a:tint val="75000"/>
                </a:prstClr>
              </a:solidFill>
            </a:endParaRPr>
          </a:p>
        </p:txBody>
      </p:sp>
    </p:spTree>
    <p:extLst>
      <p:ext uri="{BB962C8B-B14F-4D97-AF65-F5344CB8AC3E}">
        <p14:creationId xmlns:p14="http://schemas.microsoft.com/office/powerpoint/2010/main" val="42283678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514350"/>
            <a:fld id="{3EAF0740-0437-41BF-8FD5-51CA5F171C03}" type="datetimeFigureOut">
              <a:rPr lang="en-GB" smtClean="0">
                <a:solidFill>
                  <a:prstClr val="black">
                    <a:tint val="75000"/>
                  </a:prstClr>
                </a:solidFill>
              </a:rPr>
              <a:pPr defTabSz="514350"/>
              <a:t>02/07/2020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514350"/>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514350"/>
            <a:fld id="{2DE4513E-C067-4B8C-9387-118D93A6B63F}" type="slidenum">
              <a:rPr lang="en-GB" smtClean="0">
                <a:solidFill>
                  <a:prstClr val="black">
                    <a:tint val="75000"/>
                  </a:prstClr>
                </a:solidFill>
              </a:rPr>
              <a:pPr defTabSz="514350"/>
              <a:t>‹#›</a:t>
            </a:fld>
            <a:endParaRPr lang="en-GB">
              <a:solidFill>
                <a:prstClr val="black">
                  <a:tint val="75000"/>
                </a:prstClr>
              </a:solidFill>
            </a:endParaRPr>
          </a:p>
        </p:txBody>
      </p:sp>
    </p:spTree>
    <p:extLst>
      <p:ext uri="{BB962C8B-B14F-4D97-AF65-F5344CB8AC3E}">
        <p14:creationId xmlns:p14="http://schemas.microsoft.com/office/powerpoint/2010/main" val="12154205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467916" y="6629227"/>
            <a:ext cx="5915025" cy="2166937"/>
          </a:xfrm>
        </p:spPr>
        <p:txBody>
          <a:bodyPr/>
          <a:lstStyle>
            <a:lvl1pPr marL="0" indent="0">
              <a:buNone/>
              <a:defRPr sz="18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514350"/>
            <a:fld id="{3EAF0740-0437-41BF-8FD5-51CA5F171C03}" type="datetimeFigureOut">
              <a:rPr lang="en-GB" smtClean="0">
                <a:solidFill>
                  <a:prstClr val="black">
                    <a:tint val="75000"/>
                  </a:prstClr>
                </a:solidFill>
              </a:rPr>
              <a:pPr defTabSz="514350"/>
              <a:t>02/07/2020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514350"/>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514350"/>
            <a:fld id="{2DE4513E-C067-4B8C-9387-118D93A6B63F}" type="slidenum">
              <a:rPr lang="en-GB" smtClean="0">
                <a:solidFill>
                  <a:prstClr val="black">
                    <a:tint val="75000"/>
                  </a:prstClr>
                </a:solidFill>
              </a:rPr>
              <a:pPr defTabSz="514350"/>
              <a:t>‹#›</a:t>
            </a:fld>
            <a:endParaRPr lang="en-GB">
              <a:solidFill>
                <a:prstClr val="black">
                  <a:tint val="75000"/>
                </a:prstClr>
              </a:solidFill>
            </a:endParaRPr>
          </a:p>
        </p:txBody>
      </p:sp>
    </p:spTree>
    <p:extLst>
      <p:ext uri="{BB962C8B-B14F-4D97-AF65-F5344CB8AC3E}">
        <p14:creationId xmlns:p14="http://schemas.microsoft.com/office/powerpoint/2010/main" val="13420024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2637014"/>
            <a:ext cx="2914650" cy="62852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2637014"/>
            <a:ext cx="2914650" cy="62852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514350"/>
            <a:fld id="{3EAF0740-0437-41BF-8FD5-51CA5F171C03}" type="datetimeFigureOut">
              <a:rPr lang="en-GB" smtClean="0">
                <a:solidFill>
                  <a:prstClr val="black">
                    <a:tint val="75000"/>
                  </a:prstClr>
                </a:solidFill>
              </a:rPr>
              <a:pPr defTabSz="514350"/>
              <a:t>02/07/2020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defTabSz="514350"/>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defTabSz="514350"/>
            <a:fld id="{2DE4513E-C067-4B8C-9387-118D93A6B63F}" type="slidenum">
              <a:rPr lang="en-GB" smtClean="0">
                <a:solidFill>
                  <a:prstClr val="black">
                    <a:tint val="75000"/>
                  </a:prstClr>
                </a:solidFill>
              </a:rPr>
              <a:pPr defTabSz="514350"/>
              <a:t>‹#›</a:t>
            </a:fld>
            <a:endParaRPr lang="en-GB">
              <a:solidFill>
                <a:prstClr val="black">
                  <a:tint val="75000"/>
                </a:prstClr>
              </a:solidFill>
            </a:endParaRPr>
          </a:p>
        </p:txBody>
      </p:sp>
    </p:spTree>
    <p:extLst>
      <p:ext uri="{BB962C8B-B14F-4D97-AF65-F5344CB8AC3E}">
        <p14:creationId xmlns:p14="http://schemas.microsoft.com/office/powerpoint/2010/main" val="28658423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p>
        </p:txBody>
      </p:sp>
      <p:sp>
        <p:nvSpPr>
          <p:cNvPr id="3" name="Text Placeholder 2"/>
          <p:cNvSpPr>
            <a:spLocks noGrp="1"/>
          </p:cNvSpPr>
          <p:nvPr>
            <p:ph type="body" idx="1"/>
          </p:nvPr>
        </p:nvSpPr>
        <p:spPr>
          <a:xfrm>
            <a:off x="472382" y="2428347"/>
            <a:ext cx="2901255" cy="1190095"/>
          </a:xfrm>
        </p:spPr>
        <p:txBody>
          <a:bodyPr anchor="b"/>
          <a:lstStyle>
            <a:lvl1pPr marL="0" indent="0">
              <a:buNone/>
              <a:defRPr sz="1800" b="1"/>
            </a:lvl1pPr>
            <a:lvl2pPr marL="342892" indent="0">
              <a:buNone/>
              <a:defRPr sz="1500" b="1"/>
            </a:lvl2pPr>
            <a:lvl3pPr marL="685783" indent="0">
              <a:buNone/>
              <a:defRPr sz="1350"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Edit Master text styles</a:t>
            </a:r>
          </a:p>
        </p:txBody>
      </p:sp>
      <p:sp>
        <p:nvSpPr>
          <p:cNvPr id="4" name="Content Placeholder 3"/>
          <p:cNvSpPr>
            <a:spLocks noGrp="1"/>
          </p:cNvSpPr>
          <p:nvPr>
            <p:ph sz="half" idx="2"/>
          </p:nvPr>
        </p:nvSpPr>
        <p:spPr>
          <a:xfrm>
            <a:off x="472382" y="3618442"/>
            <a:ext cx="2901255"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892" indent="0">
              <a:buNone/>
              <a:defRPr sz="1500" b="1"/>
            </a:lvl2pPr>
            <a:lvl3pPr marL="685783" indent="0">
              <a:buNone/>
              <a:defRPr sz="1350"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514350"/>
            <a:fld id="{3EAF0740-0437-41BF-8FD5-51CA5F171C03}" type="datetimeFigureOut">
              <a:rPr lang="en-GB" smtClean="0">
                <a:solidFill>
                  <a:prstClr val="black">
                    <a:tint val="75000"/>
                  </a:prstClr>
                </a:solidFill>
              </a:rPr>
              <a:pPr defTabSz="514350"/>
              <a:t>02/07/2020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pPr defTabSz="514350"/>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pPr defTabSz="514350"/>
            <a:fld id="{2DE4513E-C067-4B8C-9387-118D93A6B63F}" type="slidenum">
              <a:rPr lang="en-GB" smtClean="0">
                <a:solidFill>
                  <a:prstClr val="black">
                    <a:tint val="75000"/>
                  </a:prstClr>
                </a:solidFill>
              </a:rPr>
              <a:pPr defTabSz="514350"/>
              <a:t>‹#›</a:t>
            </a:fld>
            <a:endParaRPr lang="en-GB">
              <a:solidFill>
                <a:prstClr val="black">
                  <a:tint val="75000"/>
                </a:prstClr>
              </a:solidFill>
            </a:endParaRPr>
          </a:p>
        </p:txBody>
      </p:sp>
    </p:spTree>
    <p:extLst>
      <p:ext uri="{BB962C8B-B14F-4D97-AF65-F5344CB8AC3E}">
        <p14:creationId xmlns:p14="http://schemas.microsoft.com/office/powerpoint/2010/main" val="4290198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514350"/>
            <a:fld id="{3EAF0740-0437-41BF-8FD5-51CA5F171C03}" type="datetimeFigureOut">
              <a:rPr lang="en-GB" smtClean="0">
                <a:solidFill>
                  <a:prstClr val="black">
                    <a:tint val="75000"/>
                  </a:prstClr>
                </a:solidFill>
              </a:rPr>
              <a:pPr defTabSz="514350"/>
              <a:t>02/07/2020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pPr defTabSz="514350"/>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pPr defTabSz="514350"/>
            <a:fld id="{2DE4513E-C067-4B8C-9387-118D93A6B63F}" type="slidenum">
              <a:rPr lang="en-GB" smtClean="0">
                <a:solidFill>
                  <a:prstClr val="black">
                    <a:tint val="75000"/>
                  </a:prstClr>
                </a:solidFill>
              </a:rPr>
              <a:pPr defTabSz="514350"/>
              <a:t>‹#›</a:t>
            </a:fld>
            <a:endParaRPr lang="en-GB">
              <a:solidFill>
                <a:prstClr val="black">
                  <a:tint val="75000"/>
                </a:prstClr>
              </a:solidFill>
            </a:endParaRPr>
          </a:p>
        </p:txBody>
      </p:sp>
    </p:spTree>
    <p:extLst>
      <p:ext uri="{BB962C8B-B14F-4D97-AF65-F5344CB8AC3E}">
        <p14:creationId xmlns:p14="http://schemas.microsoft.com/office/powerpoint/2010/main" val="3217511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57175" y="3338690"/>
            <a:ext cx="2257425" cy="94428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2628900" y="3338690"/>
            <a:ext cx="2257425" cy="94428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2516A-8EB1-4E5E-A559-C40A3BA30849}"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C29674-F904-4BD5-BF6C-C05DDB5D6A2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762743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a:fld id="{3EAF0740-0437-41BF-8FD5-51CA5F171C03}" type="datetimeFigureOut">
              <a:rPr lang="en-GB" smtClean="0">
                <a:solidFill>
                  <a:prstClr val="black">
                    <a:tint val="75000"/>
                  </a:prstClr>
                </a:solidFill>
              </a:rPr>
              <a:pPr defTabSz="514350"/>
              <a:t>02/07/2020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pPr defTabSz="514350"/>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pPr defTabSz="514350"/>
            <a:fld id="{2DE4513E-C067-4B8C-9387-118D93A6B63F}" type="slidenum">
              <a:rPr lang="en-GB" smtClean="0">
                <a:solidFill>
                  <a:prstClr val="black">
                    <a:tint val="75000"/>
                  </a:prstClr>
                </a:solidFill>
              </a:rPr>
              <a:pPr defTabSz="514350"/>
              <a:t>‹#›</a:t>
            </a:fld>
            <a:endParaRPr lang="en-GB">
              <a:solidFill>
                <a:prstClr val="black">
                  <a:tint val="75000"/>
                </a:prstClr>
              </a:solidFill>
            </a:endParaRPr>
          </a:p>
        </p:txBody>
      </p:sp>
    </p:spTree>
    <p:extLst>
      <p:ext uri="{BB962C8B-B14F-4D97-AF65-F5344CB8AC3E}">
        <p14:creationId xmlns:p14="http://schemas.microsoft.com/office/powerpoint/2010/main" val="15489944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3" cy="23114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2915543" y="1426283"/>
            <a:ext cx="3471863" cy="703968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2971800"/>
            <a:ext cx="2211883" cy="5505627"/>
          </a:xfrm>
        </p:spPr>
        <p:txBody>
          <a:bodyPr/>
          <a:lstStyle>
            <a:lvl1pPr marL="0" indent="0">
              <a:buNone/>
              <a:defRPr sz="1200"/>
            </a:lvl1pPr>
            <a:lvl2pPr marL="342892" indent="0">
              <a:buNone/>
              <a:defRPr sz="1050"/>
            </a:lvl2pPr>
            <a:lvl3pPr marL="685783" indent="0">
              <a:buNone/>
              <a:defRPr sz="900"/>
            </a:lvl3pPr>
            <a:lvl4pPr marL="1028674" indent="0">
              <a:buNone/>
              <a:defRPr sz="750"/>
            </a:lvl4pPr>
            <a:lvl5pPr marL="1371566" indent="0">
              <a:buNone/>
              <a:defRPr sz="750"/>
            </a:lvl5pPr>
            <a:lvl6pPr marL="1714457" indent="0">
              <a:buNone/>
              <a:defRPr sz="750"/>
            </a:lvl6pPr>
            <a:lvl7pPr marL="2057349" indent="0">
              <a:buNone/>
              <a:defRPr sz="750"/>
            </a:lvl7pPr>
            <a:lvl8pPr marL="2400240" indent="0">
              <a:buNone/>
              <a:defRPr sz="750"/>
            </a:lvl8pPr>
            <a:lvl9pPr marL="2743131"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514350"/>
            <a:fld id="{3EAF0740-0437-41BF-8FD5-51CA5F171C03}" type="datetimeFigureOut">
              <a:rPr lang="en-GB" smtClean="0">
                <a:solidFill>
                  <a:prstClr val="black">
                    <a:tint val="75000"/>
                  </a:prstClr>
                </a:solidFill>
              </a:rPr>
              <a:pPr defTabSz="514350"/>
              <a:t>02/07/2020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defTabSz="514350"/>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defTabSz="514350"/>
            <a:fld id="{2DE4513E-C067-4B8C-9387-118D93A6B63F}" type="slidenum">
              <a:rPr lang="en-GB" smtClean="0">
                <a:solidFill>
                  <a:prstClr val="black">
                    <a:tint val="75000"/>
                  </a:prstClr>
                </a:solidFill>
              </a:rPr>
              <a:pPr defTabSz="514350"/>
              <a:t>‹#›</a:t>
            </a:fld>
            <a:endParaRPr lang="en-GB">
              <a:solidFill>
                <a:prstClr val="black">
                  <a:tint val="75000"/>
                </a:prstClr>
              </a:solidFill>
            </a:endParaRPr>
          </a:p>
        </p:txBody>
      </p:sp>
    </p:spTree>
    <p:extLst>
      <p:ext uri="{BB962C8B-B14F-4D97-AF65-F5344CB8AC3E}">
        <p14:creationId xmlns:p14="http://schemas.microsoft.com/office/powerpoint/2010/main" val="29867641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3" cy="23114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2915543" y="1426283"/>
            <a:ext cx="3471863" cy="7039680"/>
          </a:xfrm>
        </p:spPr>
        <p:txBody>
          <a:bodyPr anchor="t"/>
          <a:lstStyle>
            <a:lvl1pPr marL="0" indent="0">
              <a:buNone/>
              <a:defRPr sz="2400"/>
            </a:lvl1pPr>
            <a:lvl2pPr marL="342892"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US"/>
              <a:t>Click icon to add picture</a:t>
            </a:r>
          </a:p>
        </p:txBody>
      </p:sp>
      <p:sp>
        <p:nvSpPr>
          <p:cNvPr id="4" name="Text Placeholder 3"/>
          <p:cNvSpPr>
            <a:spLocks noGrp="1"/>
          </p:cNvSpPr>
          <p:nvPr>
            <p:ph type="body" sz="half" idx="2"/>
          </p:nvPr>
        </p:nvSpPr>
        <p:spPr>
          <a:xfrm>
            <a:off x="472381" y="2971800"/>
            <a:ext cx="2211883" cy="5505627"/>
          </a:xfrm>
        </p:spPr>
        <p:txBody>
          <a:bodyPr/>
          <a:lstStyle>
            <a:lvl1pPr marL="0" indent="0">
              <a:buNone/>
              <a:defRPr sz="1200"/>
            </a:lvl1pPr>
            <a:lvl2pPr marL="342892" indent="0">
              <a:buNone/>
              <a:defRPr sz="1050"/>
            </a:lvl2pPr>
            <a:lvl3pPr marL="685783" indent="0">
              <a:buNone/>
              <a:defRPr sz="900"/>
            </a:lvl3pPr>
            <a:lvl4pPr marL="1028674" indent="0">
              <a:buNone/>
              <a:defRPr sz="750"/>
            </a:lvl4pPr>
            <a:lvl5pPr marL="1371566" indent="0">
              <a:buNone/>
              <a:defRPr sz="750"/>
            </a:lvl5pPr>
            <a:lvl6pPr marL="1714457" indent="0">
              <a:buNone/>
              <a:defRPr sz="750"/>
            </a:lvl6pPr>
            <a:lvl7pPr marL="2057349" indent="0">
              <a:buNone/>
              <a:defRPr sz="750"/>
            </a:lvl7pPr>
            <a:lvl8pPr marL="2400240" indent="0">
              <a:buNone/>
              <a:defRPr sz="750"/>
            </a:lvl8pPr>
            <a:lvl9pPr marL="2743131"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514350"/>
            <a:fld id="{3EAF0740-0437-41BF-8FD5-51CA5F171C03}" type="datetimeFigureOut">
              <a:rPr lang="en-GB" smtClean="0">
                <a:solidFill>
                  <a:prstClr val="black">
                    <a:tint val="75000"/>
                  </a:prstClr>
                </a:solidFill>
              </a:rPr>
              <a:pPr defTabSz="514350"/>
              <a:t>02/07/2020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defTabSz="514350"/>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defTabSz="514350"/>
            <a:fld id="{2DE4513E-C067-4B8C-9387-118D93A6B63F}" type="slidenum">
              <a:rPr lang="en-GB" smtClean="0">
                <a:solidFill>
                  <a:prstClr val="black">
                    <a:tint val="75000"/>
                  </a:prstClr>
                </a:solidFill>
              </a:rPr>
              <a:pPr defTabSz="514350"/>
              <a:t>‹#›</a:t>
            </a:fld>
            <a:endParaRPr lang="en-GB">
              <a:solidFill>
                <a:prstClr val="black">
                  <a:tint val="75000"/>
                </a:prstClr>
              </a:solidFill>
            </a:endParaRPr>
          </a:p>
        </p:txBody>
      </p:sp>
    </p:spTree>
    <p:extLst>
      <p:ext uri="{BB962C8B-B14F-4D97-AF65-F5344CB8AC3E}">
        <p14:creationId xmlns:p14="http://schemas.microsoft.com/office/powerpoint/2010/main" val="22635545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514350"/>
            <a:fld id="{3EAF0740-0437-41BF-8FD5-51CA5F171C03}" type="datetimeFigureOut">
              <a:rPr lang="en-GB" smtClean="0">
                <a:solidFill>
                  <a:prstClr val="black">
                    <a:tint val="75000"/>
                  </a:prstClr>
                </a:solidFill>
              </a:rPr>
              <a:pPr defTabSz="514350"/>
              <a:t>02/07/2020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514350"/>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514350"/>
            <a:fld id="{2DE4513E-C067-4B8C-9387-118D93A6B63F}" type="slidenum">
              <a:rPr lang="en-GB" smtClean="0">
                <a:solidFill>
                  <a:prstClr val="black">
                    <a:tint val="75000"/>
                  </a:prstClr>
                </a:solidFill>
              </a:rPr>
              <a:pPr defTabSz="514350"/>
              <a:t>‹#›</a:t>
            </a:fld>
            <a:endParaRPr lang="en-GB">
              <a:solidFill>
                <a:prstClr val="black">
                  <a:tint val="75000"/>
                </a:prstClr>
              </a:solidFill>
            </a:endParaRPr>
          </a:p>
        </p:txBody>
      </p:sp>
    </p:spTree>
    <p:extLst>
      <p:ext uri="{BB962C8B-B14F-4D97-AF65-F5344CB8AC3E}">
        <p14:creationId xmlns:p14="http://schemas.microsoft.com/office/powerpoint/2010/main" val="20876396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514350"/>
            <a:fld id="{3EAF0740-0437-41BF-8FD5-51CA5F171C03}" type="datetimeFigureOut">
              <a:rPr lang="en-GB" smtClean="0">
                <a:solidFill>
                  <a:prstClr val="black">
                    <a:tint val="75000"/>
                  </a:prstClr>
                </a:solidFill>
              </a:rPr>
              <a:pPr defTabSz="514350"/>
              <a:t>02/07/2020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514350"/>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514350"/>
            <a:fld id="{2DE4513E-C067-4B8C-9387-118D93A6B63F}" type="slidenum">
              <a:rPr lang="en-GB" smtClean="0">
                <a:solidFill>
                  <a:prstClr val="black">
                    <a:tint val="75000"/>
                  </a:prstClr>
                </a:solidFill>
              </a:rPr>
              <a:pPr defTabSz="514350"/>
              <a:t>‹#›</a:t>
            </a:fld>
            <a:endParaRPr lang="en-GB">
              <a:solidFill>
                <a:prstClr val="black">
                  <a:tint val="75000"/>
                </a:prstClr>
              </a:solidFill>
            </a:endParaRPr>
          </a:p>
        </p:txBody>
      </p:sp>
    </p:spTree>
    <p:extLst>
      <p:ext uri="{BB962C8B-B14F-4D97-AF65-F5344CB8AC3E}">
        <p14:creationId xmlns:p14="http://schemas.microsoft.com/office/powerpoint/2010/main" val="30680607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7E70EB-9549-4E96-8B35-38116C4D77AD}"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97469D-F6B3-4453-9EC1-D75BB344374A}"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97183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7E70EB-9549-4E96-8B35-38116C4D77AD}"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97469D-F6B3-4453-9EC1-D75BB344374A}"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4446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7E70EB-9549-4E96-8B35-38116C4D77AD}"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97469D-F6B3-4453-9EC1-D75BB344374A}"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8712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2637014"/>
            <a:ext cx="2914650" cy="62852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2637014"/>
            <a:ext cx="2914650" cy="62852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7E70EB-9549-4E96-8B35-38116C4D77AD}"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97469D-F6B3-4453-9EC1-D75BB344374A}"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70812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7E70EB-9549-4E96-8B35-38116C4D77AD}"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97469D-F6B3-4453-9EC1-D75BB344374A}"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4083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96699"/>
            <a:ext cx="6172200" cy="1651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342900" y="2217385"/>
            <a:ext cx="303014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3141486"/>
            <a:ext cx="303014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3483769" y="2217385"/>
            <a:ext cx="303133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69" y="3141486"/>
            <a:ext cx="303133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2516A-8EB1-4E5E-A559-C40A3BA30849}"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C29674-F904-4BD5-BF6C-C05DDB5D6A2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644272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7E70EB-9549-4E96-8B35-38116C4D77AD}"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97469D-F6B3-4453-9EC1-D75BB344374A}"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98730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7E70EB-9549-4E96-8B35-38116C4D77AD}"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97469D-F6B3-4453-9EC1-D75BB344374A}"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27599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7E70EB-9549-4E96-8B35-38116C4D77AD}"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97469D-F6B3-4453-9EC1-D75BB344374A}"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0193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7E70EB-9549-4E96-8B35-38116C4D77AD}"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97469D-F6B3-4453-9EC1-D75BB344374A}"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76902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7E70EB-9549-4E96-8B35-38116C4D77AD}"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97469D-F6B3-4453-9EC1-D75BB344374A}"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6862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7E70EB-9549-4E96-8B35-38116C4D77AD}"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97469D-F6B3-4453-9EC1-D75BB344374A}"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82910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FDDDF1-7B69-45CD-90F3-203AEF5EA39B}"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1FDF4D-DF9F-42DE-BE7E-695CBEBFA847}"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23025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FDDDF1-7B69-45CD-90F3-203AEF5EA39B}"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1FDF4D-DF9F-42DE-BE7E-695CBEBFA847}"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22900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FDDDF1-7B69-45CD-90F3-203AEF5EA39B}"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1FDF4D-DF9F-42DE-BE7E-695CBEBFA847}"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86223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FDDDF1-7B69-45CD-90F3-203AEF5EA39B}"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1FDF4D-DF9F-42DE-BE7E-695CBEBFA847}"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0803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2516A-8EB1-4E5E-A559-C40A3BA30849}"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C29674-F904-4BD5-BF6C-C05DDB5D6A2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64914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FDDDF1-7B69-45CD-90F3-203AEF5EA39B}"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1FDF4D-DF9F-42DE-BE7E-695CBEBFA847}"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83999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FDDDF1-7B69-45CD-90F3-203AEF5EA39B}"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1FDF4D-DF9F-42DE-BE7E-695CBEBFA847}"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99266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FDDDF1-7B69-45CD-90F3-203AEF5EA39B}"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1FDF4D-DF9F-42DE-BE7E-695CBEBFA847}"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3475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FDDDF1-7B69-45CD-90F3-203AEF5EA39B}"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1FDF4D-DF9F-42DE-BE7E-695CBEBFA847}"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1981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FDDDF1-7B69-45CD-90F3-203AEF5EA39B}"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1FDF4D-DF9F-42DE-BE7E-695CBEBFA847}"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13165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FDDDF1-7B69-45CD-90F3-203AEF5EA39B}"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1FDF4D-DF9F-42DE-BE7E-695CBEBFA847}"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72153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FDDDF1-7B69-45CD-90F3-203AEF5EA39B}"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1FDF4D-DF9F-42DE-BE7E-695CBEBFA847}"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55522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41AB930-5B97-440E-B857-663C8ECFF4CC}"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CEBFD3-DE8B-48A0-8D53-8DD56938F700}"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00771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41AB930-5B97-440E-B857-663C8ECFF4CC}"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CEBFD3-DE8B-48A0-8D53-8DD56938F700}"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86630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41AB930-5B97-440E-B857-663C8ECFF4CC}"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CEBFD3-DE8B-48A0-8D53-8DD56938F700}"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0837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2516A-8EB1-4E5E-A559-C40A3BA30849}"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C29674-F904-4BD5-BF6C-C05DDB5D6A2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747243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41AB930-5B97-440E-B857-663C8ECFF4CC}"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CEBFD3-DE8B-48A0-8D53-8DD56938F700}"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0141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41AB930-5B97-440E-B857-663C8ECFF4CC}"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CEBFD3-DE8B-48A0-8D53-8DD56938F700}"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73070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41AB930-5B97-440E-B857-663C8ECFF4CC}"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CEBFD3-DE8B-48A0-8D53-8DD56938F700}"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83058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41AB930-5B97-440E-B857-663C8ECFF4CC}"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CEBFD3-DE8B-48A0-8D53-8DD56938F700}"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05472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41AB930-5B97-440E-B857-663C8ECFF4CC}"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CEBFD3-DE8B-48A0-8D53-8DD56938F700}"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92755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41AB930-5B97-440E-B857-663C8ECFF4CC}"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CEBFD3-DE8B-48A0-8D53-8DD56938F700}"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59757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41AB930-5B97-440E-B857-663C8ECFF4CC}"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CEBFD3-DE8B-48A0-8D53-8DD56938F700}"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17344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41AB930-5B97-440E-B857-663C8ECFF4CC}"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CEBFD3-DE8B-48A0-8D53-8DD56938F700}"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08293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5"/>
          </a:xfrm>
        </p:spPr>
        <p:txBody>
          <a:bodyPr anchor="b"/>
          <a:lstStyle>
            <a:lvl1pPr algn="ctr">
              <a:defRPr sz="3656"/>
            </a:lvl1pPr>
          </a:lstStyle>
          <a:p>
            <a:r>
              <a:rPr lang="en-US"/>
              <a:t>Click to edit Master title style</a:t>
            </a:r>
          </a:p>
        </p:txBody>
      </p:sp>
      <p:sp>
        <p:nvSpPr>
          <p:cNvPr id="3" name="Subtitle 2"/>
          <p:cNvSpPr>
            <a:spLocks noGrp="1"/>
          </p:cNvSpPr>
          <p:nvPr>
            <p:ph type="subTitle" idx="1"/>
          </p:nvPr>
        </p:nvSpPr>
        <p:spPr>
          <a:xfrm>
            <a:off x="857250" y="5202944"/>
            <a:ext cx="5143500" cy="2391656"/>
          </a:xfrm>
        </p:spPr>
        <p:txBody>
          <a:bodyPr/>
          <a:lstStyle>
            <a:lvl1pPr marL="0" indent="0" algn="ctr">
              <a:buNone/>
              <a:defRPr sz="1463"/>
            </a:lvl1pPr>
            <a:lvl2pPr marL="278606" indent="0" algn="ctr">
              <a:buNone/>
              <a:defRPr sz="1219"/>
            </a:lvl2pPr>
            <a:lvl3pPr marL="557213" indent="0" algn="ctr">
              <a:buNone/>
              <a:defRPr sz="1097"/>
            </a:lvl3pPr>
            <a:lvl4pPr marL="835819" indent="0" algn="ctr">
              <a:buNone/>
              <a:defRPr sz="975"/>
            </a:lvl4pPr>
            <a:lvl5pPr marL="1114425" indent="0" algn="ctr">
              <a:buNone/>
              <a:defRPr sz="975"/>
            </a:lvl5pPr>
            <a:lvl6pPr marL="1393031" indent="0" algn="ctr">
              <a:buNone/>
              <a:defRPr sz="975"/>
            </a:lvl6pPr>
            <a:lvl7pPr marL="1671638" indent="0" algn="ctr">
              <a:buNone/>
              <a:defRPr sz="975"/>
            </a:lvl7pPr>
            <a:lvl8pPr marL="1950244" indent="0" algn="ctr">
              <a:buNone/>
              <a:defRPr sz="975"/>
            </a:lvl8pPr>
            <a:lvl9pPr marL="2228850" indent="0" algn="ctr">
              <a:buNone/>
              <a:defRPr sz="975"/>
            </a:lvl9pPr>
          </a:lstStyle>
          <a:p>
            <a:r>
              <a:rPr lang="en-US"/>
              <a:t>Click to edit Master subtitle style</a:t>
            </a:r>
          </a:p>
        </p:txBody>
      </p:sp>
      <p:sp>
        <p:nvSpPr>
          <p:cNvPr id="4" name="Date Placeholder 3"/>
          <p:cNvSpPr>
            <a:spLocks noGrp="1"/>
          </p:cNvSpPr>
          <p:nvPr>
            <p:ph type="dt" sz="half" idx="10"/>
          </p:nvPr>
        </p:nvSpPr>
        <p:spPr/>
        <p:txBody>
          <a:bodyPr/>
          <a:lstStyle/>
          <a:p>
            <a:pPr defTabSz="371475"/>
            <a:fld id="{658D6059-E710-4A98-B4EA-1FE8B530A757}" type="datetimeFigureOut">
              <a:rPr lang="en-GB" smtClean="0">
                <a:solidFill>
                  <a:prstClr val="black">
                    <a:tint val="75000"/>
                  </a:prstClr>
                </a:solidFill>
              </a:rPr>
              <a:pPr defTabSz="371475"/>
              <a:t>02/07/2020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371475"/>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71475"/>
            <a:fld id="{116F03FA-0DE0-46B2-982F-8B9C82A5DE45}" type="slidenum">
              <a:rPr lang="en-GB" smtClean="0">
                <a:solidFill>
                  <a:prstClr val="black">
                    <a:tint val="75000"/>
                  </a:prstClr>
                </a:solidFill>
              </a:rPr>
              <a:pPr defTabSz="371475"/>
              <a:t>‹#›</a:t>
            </a:fld>
            <a:endParaRPr lang="en-GB">
              <a:solidFill>
                <a:prstClr val="black">
                  <a:tint val="75000"/>
                </a:prstClr>
              </a:solidFill>
            </a:endParaRPr>
          </a:p>
        </p:txBody>
      </p:sp>
    </p:spTree>
    <p:extLst>
      <p:ext uri="{BB962C8B-B14F-4D97-AF65-F5344CB8AC3E}">
        <p14:creationId xmlns:p14="http://schemas.microsoft.com/office/powerpoint/2010/main" val="39087391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371475"/>
            <a:fld id="{658D6059-E710-4A98-B4EA-1FE8B530A757}" type="datetimeFigureOut">
              <a:rPr lang="en-GB" smtClean="0">
                <a:solidFill>
                  <a:prstClr val="black">
                    <a:tint val="75000"/>
                  </a:prstClr>
                </a:solidFill>
              </a:rPr>
              <a:pPr defTabSz="371475"/>
              <a:t>02/07/2020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371475"/>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71475"/>
            <a:fld id="{116F03FA-0DE0-46B2-982F-8B9C82A5DE45}" type="slidenum">
              <a:rPr lang="en-GB" smtClean="0">
                <a:solidFill>
                  <a:prstClr val="black">
                    <a:tint val="75000"/>
                  </a:prstClr>
                </a:solidFill>
              </a:rPr>
              <a:pPr defTabSz="371475"/>
              <a:t>‹#›</a:t>
            </a:fld>
            <a:endParaRPr lang="en-GB">
              <a:solidFill>
                <a:prstClr val="black">
                  <a:tint val="75000"/>
                </a:prstClr>
              </a:solidFill>
            </a:endParaRPr>
          </a:p>
        </p:txBody>
      </p:sp>
    </p:spTree>
    <p:extLst>
      <p:ext uri="{BB962C8B-B14F-4D97-AF65-F5344CB8AC3E}">
        <p14:creationId xmlns:p14="http://schemas.microsoft.com/office/powerpoint/2010/main" val="976672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94405"/>
            <a:ext cx="2256235" cy="1678517"/>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2681287" y="394406"/>
            <a:ext cx="3833813" cy="84544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342900" y="2072923"/>
            <a:ext cx="2256235" cy="67759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2516A-8EB1-4E5E-A559-C40A3BA30849}"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C29674-F904-4BD5-BF6C-C05DDB5D6A2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651077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7" y="2469624"/>
            <a:ext cx="5915025" cy="4120620"/>
          </a:xfrm>
        </p:spPr>
        <p:txBody>
          <a:bodyPr anchor="b"/>
          <a:lstStyle>
            <a:lvl1pPr>
              <a:defRPr sz="3656"/>
            </a:lvl1pPr>
          </a:lstStyle>
          <a:p>
            <a:r>
              <a:rPr lang="en-US"/>
              <a:t>Click to edit Master title style</a:t>
            </a:r>
          </a:p>
        </p:txBody>
      </p:sp>
      <p:sp>
        <p:nvSpPr>
          <p:cNvPr id="3" name="Text Placeholder 2"/>
          <p:cNvSpPr>
            <a:spLocks noGrp="1"/>
          </p:cNvSpPr>
          <p:nvPr>
            <p:ph type="body" idx="1"/>
          </p:nvPr>
        </p:nvSpPr>
        <p:spPr>
          <a:xfrm>
            <a:off x="467917" y="6629227"/>
            <a:ext cx="5915025" cy="2166937"/>
          </a:xfrm>
        </p:spPr>
        <p:txBody>
          <a:bodyPr/>
          <a:lstStyle>
            <a:lvl1pPr marL="0" indent="0">
              <a:buNone/>
              <a:defRPr sz="1463">
                <a:solidFill>
                  <a:schemeClr val="tx1"/>
                </a:solidFill>
              </a:defRPr>
            </a:lvl1pPr>
            <a:lvl2pPr marL="278606" indent="0">
              <a:buNone/>
              <a:defRPr sz="1219">
                <a:solidFill>
                  <a:schemeClr val="tx1">
                    <a:tint val="75000"/>
                  </a:schemeClr>
                </a:solidFill>
              </a:defRPr>
            </a:lvl2pPr>
            <a:lvl3pPr marL="557213" indent="0">
              <a:buNone/>
              <a:defRPr sz="1097">
                <a:solidFill>
                  <a:schemeClr val="tx1">
                    <a:tint val="75000"/>
                  </a:schemeClr>
                </a:solidFill>
              </a:defRPr>
            </a:lvl3pPr>
            <a:lvl4pPr marL="835819" indent="0">
              <a:buNone/>
              <a:defRPr sz="975">
                <a:solidFill>
                  <a:schemeClr val="tx1">
                    <a:tint val="75000"/>
                  </a:schemeClr>
                </a:solidFill>
              </a:defRPr>
            </a:lvl4pPr>
            <a:lvl5pPr marL="1114425" indent="0">
              <a:buNone/>
              <a:defRPr sz="975">
                <a:solidFill>
                  <a:schemeClr val="tx1">
                    <a:tint val="75000"/>
                  </a:schemeClr>
                </a:solidFill>
              </a:defRPr>
            </a:lvl5pPr>
            <a:lvl6pPr marL="1393031" indent="0">
              <a:buNone/>
              <a:defRPr sz="975">
                <a:solidFill>
                  <a:schemeClr val="tx1">
                    <a:tint val="75000"/>
                  </a:schemeClr>
                </a:solidFill>
              </a:defRPr>
            </a:lvl6pPr>
            <a:lvl7pPr marL="1671638" indent="0">
              <a:buNone/>
              <a:defRPr sz="975">
                <a:solidFill>
                  <a:schemeClr val="tx1">
                    <a:tint val="75000"/>
                  </a:schemeClr>
                </a:solidFill>
              </a:defRPr>
            </a:lvl7pPr>
            <a:lvl8pPr marL="1950244" indent="0">
              <a:buNone/>
              <a:defRPr sz="975">
                <a:solidFill>
                  <a:schemeClr val="tx1">
                    <a:tint val="75000"/>
                  </a:schemeClr>
                </a:solidFill>
              </a:defRPr>
            </a:lvl8pPr>
            <a:lvl9pPr marL="2228850" indent="0">
              <a:buNone/>
              <a:defRPr sz="97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371475"/>
            <a:fld id="{658D6059-E710-4A98-B4EA-1FE8B530A757}" type="datetimeFigureOut">
              <a:rPr lang="en-GB" smtClean="0">
                <a:solidFill>
                  <a:prstClr val="black">
                    <a:tint val="75000"/>
                  </a:prstClr>
                </a:solidFill>
              </a:rPr>
              <a:pPr defTabSz="371475"/>
              <a:t>02/07/2020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371475"/>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71475"/>
            <a:fld id="{116F03FA-0DE0-46B2-982F-8B9C82A5DE45}" type="slidenum">
              <a:rPr lang="en-GB" smtClean="0">
                <a:solidFill>
                  <a:prstClr val="black">
                    <a:tint val="75000"/>
                  </a:prstClr>
                </a:solidFill>
              </a:rPr>
              <a:pPr defTabSz="371475"/>
              <a:t>‹#›</a:t>
            </a:fld>
            <a:endParaRPr lang="en-GB">
              <a:solidFill>
                <a:prstClr val="black">
                  <a:tint val="75000"/>
                </a:prstClr>
              </a:solidFill>
            </a:endParaRPr>
          </a:p>
        </p:txBody>
      </p:sp>
    </p:spTree>
    <p:extLst>
      <p:ext uri="{BB962C8B-B14F-4D97-AF65-F5344CB8AC3E}">
        <p14:creationId xmlns:p14="http://schemas.microsoft.com/office/powerpoint/2010/main" val="40808825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371475"/>
            <a:fld id="{658D6059-E710-4A98-B4EA-1FE8B530A757}" type="datetimeFigureOut">
              <a:rPr lang="en-GB" smtClean="0">
                <a:solidFill>
                  <a:prstClr val="black">
                    <a:tint val="75000"/>
                  </a:prstClr>
                </a:solidFill>
              </a:rPr>
              <a:pPr defTabSz="371475"/>
              <a:t>02/07/2020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defTabSz="371475"/>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71475"/>
            <a:fld id="{116F03FA-0DE0-46B2-982F-8B9C82A5DE45}" type="slidenum">
              <a:rPr lang="en-GB" smtClean="0">
                <a:solidFill>
                  <a:prstClr val="black">
                    <a:tint val="75000"/>
                  </a:prstClr>
                </a:solidFill>
              </a:rPr>
              <a:pPr defTabSz="371475"/>
              <a:t>‹#›</a:t>
            </a:fld>
            <a:endParaRPr lang="en-GB">
              <a:solidFill>
                <a:prstClr val="black">
                  <a:tint val="75000"/>
                </a:prstClr>
              </a:solidFill>
            </a:endParaRPr>
          </a:p>
        </p:txBody>
      </p:sp>
    </p:spTree>
    <p:extLst>
      <p:ext uri="{BB962C8B-B14F-4D97-AF65-F5344CB8AC3E}">
        <p14:creationId xmlns:p14="http://schemas.microsoft.com/office/powerpoint/2010/main" val="20835263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2" y="527405"/>
            <a:ext cx="5915025" cy="1914702"/>
          </a:xfrm>
        </p:spPr>
        <p:txBody>
          <a:bodyPr/>
          <a:lstStyle/>
          <a:p>
            <a:r>
              <a:rPr lang="en-US"/>
              <a:t>Click to edit Master title style</a:t>
            </a:r>
          </a:p>
        </p:txBody>
      </p:sp>
      <p:sp>
        <p:nvSpPr>
          <p:cNvPr id="3" name="Text Placeholder 2"/>
          <p:cNvSpPr>
            <a:spLocks noGrp="1"/>
          </p:cNvSpPr>
          <p:nvPr>
            <p:ph type="body" idx="1"/>
          </p:nvPr>
        </p:nvSpPr>
        <p:spPr>
          <a:xfrm>
            <a:off x="472381" y="2428346"/>
            <a:ext cx="2901255" cy="1190095"/>
          </a:xfrm>
        </p:spPr>
        <p:txBody>
          <a:bodyPr anchor="b"/>
          <a:lstStyle>
            <a:lvl1pPr marL="0" indent="0">
              <a:buNone/>
              <a:defRPr sz="1463" b="1"/>
            </a:lvl1pPr>
            <a:lvl2pPr marL="278606" indent="0">
              <a:buNone/>
              <a:defRPr sz="1219" b="1"/>
            </a:lvl2pPr>
            <a:lvl3pPr marL="557213" indent="0">
              <a:buNone/>
              <a:defRPr sz="1097" b="1"/>
            </a:lvl3pPr>
            <a:lvl4pPr marL="835819" indent="0">
              <a:buNone/>
              <a:defRPr sz="975" b="1"/>
            </a:lvl4pPr>
            <a:lvl5pPr marL="1114425" indent="0">
              <a:buNone/>
              <a:defRPr sz="975" b="1"/>
            </a:lvl5pPr>
            <a:lvl6pPr marL="1393031" indent="0">
              <a:buNone/>
              <a:defRPr sz="975" b="1"/>
            </a:lvl6pPr>
            <a:lvl7pPr marL="1671638" indent="0">
              <a:buNone/>
              <a:defRPr sz="975" b="1"/>
            </a:lvl7pPr>
            <a:lvl8pPr marL="1950244" indent="0">
              <a:buNone/>
              <a:defRPr sz="975" b="1"/>
            </a:lvl8pPr>
            <a:lvl9pPr marL="2228850" indent="0">
              <a:buNone/>
              <a:defRPr sz="975"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4" y="2428346"/>
            <a:ext cx="2915543" cy="1190095"/>
          </a:xfrm>
        </p:spPr>
        <p:txBody>
          <a:bodyPr anchor="b"/>
          <a:lstStyle>
            <a:lvl1pPr marL="0" indent="0">
              <a:buNone/>
              <a:defRPr sz="1463" b="1"/>
            </a:lvl1pPr>
            <a:lvl2pPr marL="278606" indent="0">
              <a:buNone/>
              <a:defRPr sz="1219" b="1"/>
            </a:lvl2pPr>
            <a:lvl3pPr marL="557213" indent="0">
              <a:buNone/>
              <a:defRPr sz="1097" b="1"/>
            </a:lvl3pPr>
            <a:lvl4pPr marL="835819" indent="0">
              <a:buNone/>
              <a:defRPr sz="975" b="1"/>
            </a:lvl4pPr>
            <a:lvl5pPr marL="1114425" indent="0">
              <a:buNone/>
              <a:defRPr sz="975" b="1"/>
            </a:lvl5pPr>
            <a:lvl6pPr marL="1393031" indent="0">
              <a:buNone/>
              <a:defRPr sz="975" b="1"/>
            </a:lvl6pPr>
            <a:lvl7pPr marL="1671638" indent="0">
              <a:buNone/>
              <a:defRPr sz="975" b="1"/>
            </a:lvl7pPr>
            <a:lvl8pPr marL="1950244" indent="0">
              <a:buNone/>
              <a:defRPr sz="975" b="1"/>
            </a:lvl8pPr>
            <a:lvl9pPr marL="2228850" indent="0">
              <a:buNone/>
              <a:defRPr sz="975" b="1"/>
            </a:lvl9pPr>
          </a:lstStyle>
          <a:p>
            <a:pPr lvl="0"/>
            <a:r>
              <a:rPr lang="en-US"/>
              <a:t>Click to edit Master text styles</a:t>
            </a:r>
          </a:p>
        </p:txBody>
      </p:sp>
      <p:sp>
        <p:nvSpPr>
          <p:cNvPr id="6" name="Content Placeholder 5"/>
          <p:cNvSpPr>
            <a:spLocks noGrp="1"/>
          </p:cNvSpPr>
          <p:nvPr>
            <p:ph sz="quarter" idx="4"/>
          </p:nvPr>
        </p:nvSpPr>
        <p:spPr>
          <a:xfrm>
            <a:off x="3471864"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371475"/>
            <a:fld id="{658D6059-E710-4A98-B4EA-1FE8B530A757}" type="datetimeFigureOut">
              <a:rPr lang="en-GB" smtClean="0">
                <a:solidFill>
                  <a:prstClr val="black">
                    <a:tint val="75000"/>
                  </a:prstClr>
                </a:solidFill>
              </a:rPr>
              <a:pPr defTabSz="371475"/>
              <a:t>02/07/2020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pPr defTabSz="371475"/>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pPr defTabSz="371475"/>
            <a:fld id="{116F03FA-0DE0-46B2-982F-8B9C82A5DE45}" type="slidenum">
              <a:rPr lang="en-GB" smtClean="0">
                <a:solidFill>
                  <a:prstClr val="black">
                    <a:tint val="75000"/>
                  </a:prstClr>
                </a:solidFill>
              </a:rPr>
              <a:pPr defTabSz="371475"/>
              <a:t>‹#›</a:t>
            </a:fld>
            <a:endParaRPr lang="en-GB">
              <a:solidFill>
                <a:prstClr val="black">
                  <a:tint val="75000"/>
                </a:prstClr>
              </a:solidFill>
            </a:endParaRPr>
          </a:p>
        </p:txBody>
      </p:sp>
    </p:spTree>
    <p:extLst>
      <p:ext uri="{BB962C8B-B14F-4D97-AF65-F5344CB8AC3E}">
        <p14:creationId xmlns:p14="http://schemas.microsoft.com/office/powerpoint/2010/main" val="34095567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371475"/>
            <a:fld id="{658D6059-E710-4A98-B4EA-1FE8B530A757}" type="datetimeFigureOut">
              <a:rPr lang="en-GB" smtClean="0">
                <a:solidFill>
                  <a:prstClr val="black">
                    <a:tint val="75000"/>
                  </a:prstClr>
                </a:solidFill>
              </a:rPr>
              <a:pPr defTabSz="371475"/>
              <a:t>02/07/2020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pPr defTabSz="371475"/>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pPr defTabSz="371475"/>
            <a:fld id="{116F03FA-0DE0-46B2-982F-8B9C82A5DE45}" type="slidenum">
              <a:rPr lang="en-GB" smtClean="0">
                <a:solidFill>
                  <a:prstClr val="black">
                    <a:tint val="75000"/>
                  </a:prstClr>
                </a:solidFill>
              </a:rPr>
              <a:pPr defTabSz="371475"/>
              <a:t>‹#›</a:t>
            </a:fld>
            <a:endParaRPr lang="en-GB">
              <a:solidFill>
                <a:prstClr val="black">
                  <a:tint val="75000"/>
                </a:prstClr>
              </a:solidFill>
            </a:endParaRPr>
          </a:p>
        </p:txBody>
      </p:sp>
    </p:spTree>
    <p:extLst>
      <p:ext uri="{BB962C8B-B14F-4D97-AF65-F5344CB8AC3E}">
        <p14:creationId xmlns:p14="http://schemas.microsoft.com/office/powerpoint/2010/main" val="34080963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371475"/>
            <a:fld id="{658D6059-E710-4A98-B4EA-1FE8B530A757}" type="datetimeFigureOut">
              <a:rPr lang="en-GB" smtClean="0">
                <a:solidFill>
                  <a:prstClr val="black">
                    <a:tint val="75000"/>
                  </a:prstClr>
                </a:solidFill>
              </a:rPr>
              <a:pPr defTabSz="371475"/>
              <a:t>02/07/2020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pPr defTabSz="371475"/>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pPr defTabSz="371475"/>
            <a:fld id="{116F03FA-0DE0-46B2-982F-8B9C82A5DE45}" type="slidenum">
              <a:rPr lang="en-GB" smtClean="0">
                <a:solidFill>
                  <a:prstClr val="black">
                    <a:tint val="75000"/>
                  </a:prstClr>
                </a:solidFill>
              </a:rPr>
              <a:pPr defTabSz="371475"/>
              <a:t>‹#›</a:t>
            </a:fld>
            <a:endParaRPr lang="en-GB">
              <a:solidFill>
                <a:prstClr val="black">
                  <a:tint val="75000"/>
                </a:prstClr>
              </a:solidFill>
            </a:endParaRPr>
          </a:p>
        </p:txBody>
      </p:sp>
    </p:spTree>
    <p:extLst>
      <p:ext uri="{BB962C8B-B14F-4D97-AF65-F5344CB8AC3E}">
        <p14:creationId xmlns:p14="http://schemas.microsoft.com/office/powerpoint/2010/main" val="9479824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1950"/>
            </a:lvl1pPr>
          </a:lstStyle>
          <a:p>
            <a:r>
              <a:rPr lang="en-US"/>
              <a:t>Click to edit Master title style</a:t>
            </a:r>
          </a:p>
        </p:txBody>
      </p:sp>
      <p:sp>
        <p:nvSpPr>
          <p:cNvPr id="3" name="Content Placeholder 2"/>
          <p:cNvSpPr>
            <a:spLocks noGrp="1"/>
          </p:cNvSpPr>
          <p:nvPr>
            <p:ph idx="1"/>
          </p:nvPr>
        </p:nvSpPr>
        <p:spPr>
          <a:xfrm>
            <a:off x="2915544" y="1426283"/>
            <a:ext cx="3471863" cy="7039680"/>
          </a:xfrm>
        </p:spPr>
        <p:txBody>
          <a:bodyPr/>
          <a:lstStyle>
            <a:lvl1pPr>
              <a:defRPr sz="1950"/>
            </a:lvl1pPr>
            <a:lvl2pPr>
              <a:defRPr sz="1706"/>
            </a:lvl2pPr>
            <a:lvl3pPr>
              <a:defRPr sz="1463"/>
            </a:lvl3pPr>
            <a:lvl4pPr>
              <a:defRPr sz="1219"/>
            </a:lvl4pPr>
            <a:lvl5pPr>
              <a:defRPr sz="1219"/>
            </a:lvl5pPr>
            <a:lvl6pPr>
              <a:defRPr sz="1219"/>
            </a:lvl6pPr>
            <a:lvl7pPr>
              <a:defRPr sz="1219"/>
            </a:lvl7pPr>
            <a:lvl8pPr>
              <a:defRPr sz="1219"/>
            </a:lvl8pPr>
            <a:lvl9pPr>
              <a:defRPr sz="12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975"/>
            </a:lvl1pPr>
            <a:lvl2pPr marL="278606" indent="0">
              <a:buNone/>
              <a:defRPr sz="853"/>
            </a:lvl2pPr>
            <a:lvl3pPr marL="557213" indent="0">
              <a:buNone/>
              <a:defRPr sz="731"/>
            </a:lvl3pPr>
            <a:lvl4pPr marL="835819" indent="0">
              <a:buNone/>
              <a:defRPr sz="609"/>
            </a:lvl4pPr>
            <a:lvl5pPr marL="1114425" indent="0">
              <a:buNone/>
              <a:defRPr sz="609"/>
            </a:lvl5pPr>
            <a:lvl6pPr marL="1393031" indent="0">
              <a:buNone/>
              <a:defRPr sz="609"/>
            </a:lvl6pPr>
            <a:lvl7pPr marL="1671638" indent="0">
              <a:buNone/>
              <a:defRPr sz="609"/>
            </a:lvl7pPr>
            <a:lvl8pPr marL="1950244" indent="0">
              <a:buNone/>
              <a:defRPr sz="609"/>
            </a:lvl8pPr>
            <a:lvl9pPr marL="2228850" indent="0">
              <a:buNone/>
              <a:defRPr sz="609"/>
            </a:lvl9pPr>
          </a:lstStyle>
          <a:p>
            <a:pPr lvl="0"/>
            <a:r>
              <a:rPr lang="en-US"/>
              <a:t>Click to edit Master text styles</a:t>
            </a:r>
          </a:p>
        </p:txBody>
      </p:sp>
      <p:sp>
        <p:nvSpPr>
          <p:cNvPr id="5" name="Date Placeholder 4"/>
          <p:cNvSpPr>
            <a:spLocks noGrp="1"/>
          </p:cNvSpPr>
          <p:nvPr>
            <p:ph type="dt" sz="half" idx="10"/>
          </p:nvPr>
        </p:nvSpPr>
        <p:spPr/>
        <p:txBody>
          <a:bodyPr/>
          <a:lstStyle/>
          <a:p>
            <a:pPr defTabSz="371475"/>
            <a:fld id="{658D6059-E710-4A98-B4EA-1FE8B530A757}" type="datetimeFigureOut">
              <a:rPr lang="en-GB" smtClean="0">
                <a:solidFill>
                  <a:prstClr val="black">
                    <a:tint val="75000"/>
                  </a:prstClr>
                </a:solidFill>
              </a:rPr>
              <a:pPr defTabSz="371475"/>
              <a:t>02/07/2020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defTabSz="371475"/>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71475"/>
            <a:fld id="{116F03FA-0DE0-46B2-982F-8B9C82A5DE45}" type="slidenum">
              <a:rPr lang="en-GB" smtClean="0">
                <a:solidFill>
                  <a:prstClr val="black">
                    <a:tint val="75000"/>
                  </a:prstClr>
                </a:solidFill>
              </a:rPr>
              <a:pPr defTabSz="371475"/>
              <a:t>‹#›</a:t>
            </a:fld>
            <a:endParaRPr lang="en-GB">
              <a:solidFill>
                <a:prstClr val="black">
                  <a:tint val="75000"/>
                </a:prstClr>
              </a:solidFill>
            </a:endParaRPr>
          </a:p>
        </p:txBody>
      </p:sp>
    </p:spTree>
    <p:extLst>
      <p:ext uri="{BB962C8B-B14F-4D97-AF65-F5344CB8AC3E}">
        <p14:creationId xmlns:p14="http://schemas.microsoft.com/office/powerpoint/2010/main" val="12490073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1950"/>
            </a:lvl1pPr>
          </a:lstStyle>
          <a:p>
            <a:r>
              <a:rPr lang="en-US"/>
              <a:t>Click to edit Master title style</a:t>
            </a:r>
          </a:p>
        </p:txBody>
      </p:sp>
      <p:sp>
        <p:nvSpPr>
          <p:cNvPr id="3" name="Picture Placeholder 2"/>
          <p:cNvSpPr>
            <a:spLocks noGrp="1" noChangeAspect="1"/>
          </p:cNvSpPr>
          <p:nvPr>
            <p:ph type="pic" idx="1"/>
          </p:nvPr>
        </p:nvSpPr>
        <p:spPr>
          <a:xfrm>
            <a:off x="2915544" y="1426283"/>
            <a:ext cx="3471863" cy="7039680"/>
          </a:xfrm>
        </p:spPr>
        <p:txBody>
          <a:bodyPr anchor="t"/>
          <a:lstStyle>
            <a:lvl1pPr marL="0" indent="0">
              <a:buNone/>
              <a:defRPr sz="1950"/>
            </a:lvl1pPr>
            <a:lvl2pPr marL="278606" indent="0">
              <a:buNone/>
              <a:defRPr sz="1706"/>
            </a:lvl2pPr>
            <a:lvl3pPr marL="557213" indent="0">
              <a:buNone/>
              <a:defRPr sz="1463"/>
            </a:lvl3pPr>
            <a:lvl4pPr marL="835819" indent="0">
              <a:buNone/>
              <a:defRPr sz="1219"/>
            </a:lvl4pPr>
            <a:lvl5pPr marL="1114425" indent="0">
              <a:buNone/>
              <a:defRPr sz="1219"/>
            </a:lvl5pPr>
            <a:lvl6pPr marL="1393031" indent="0">
              <a:buNone/>
              <a:defRPr sz="1219"/>
            </a:lvl6pPr>
            <a:lvl7pPr marL="1671638" indent="0">
              <a:buNone/>
              <a:defRPr sz="1219"/>
            </a:lvl7pPr>
            <a:lvl8pPr marL="1950244" indent="0">
              <a:buNone/>
              <a:defRPr sz="1219"/>
            </a:lvl8pPr>
            <a:lvl9pPr marL="2228850" indent="0">
              <a:buNone/>
              <a:defRPr sz="1219"/>
            </a:lvl9pPr>
          </a:lstStyle>
          <a:p>
            <a:r>
              <a:rPr lang="en-US"/>
              <a:t>Click icon to add picture</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975"/>
            </a:lvl1pPr>
            <a:lvl2pPr marL="278606" indent="0">
              <a:buNone/>
              <a:defRPr sz="853"/>
            </a:lvl2pPr>
            <a:lvl3pPr marL="557213" indent="0">
              <a:buNone/>
              <a:defRPr sz="731"/>
            </a:lvl3pPr>
            <a:lvl4pPr marL="835819" indent="0">
              <a:buNone/>
              <a:defRPr sz="609"/>
            </a:lvl4pPr>
            <a:lvl5pPr marL="1114425" indent="0">
              <a:buNone/>
              <a:defRPr sz="609"/>
            </a:lvl5pPr>
            <a:lvl6pPr marL="1393031" indent="0">
              <a:buNone/>
              <a:defRPr sz="609"/>
            </a:lvl6pPr>
            <a:lvl7pPr marL="1671638" indent="0">
              <a:buNone/>
              <a:defRPr sz="609"/>
            </a:lvl7pPr>
            <a:lvl8pPr marL="1950244" indent="0">
              <a:buNone/>
              <a:defRPr sz="609"/>
            </a:lvl8pPr>
            <a:lvl9pPr marL="2228850" indent="0">
              <a:buNone/>
              <a:defRPr sz="609"/>
            </a:lvl9pPr>
          </a:lstStyle>
          <a:p>
            <a:pPr lvl="0"/>
            <a:r>
              <a:rPr lang="en-US"/>
              <a:t>Click to edit Master text styles</a:t>
            </a:r>
          </a:p>
        </p:txBody>
      </p:sp>
      <p:sp>
        <p:nvSpPr>
          <p:cNvPr id="5" name="Date Placeholder 4"/>
          <p:cNvSpPr>
            <a:spLocks noGrp="1"/>
          </p:cNvSpPr>
          <p:nvPr>
            <p:ph type="dt" sz="half" idx="10"/>
          </p:nvPr>
        </p:nvSpPr>
        <p:spPr/>
        <p:txBody>
          <a:bodyPr/>
          <a:lstStyle/>
          <a:p>
            <a:pPr defTabSz="371475"/>
            <a:fld id="{658D6059-E710-4A98-B4EA-1FE8B530A757}" type="datetimeFigureOut">
              <a:rPr lang="en-GB" smtClean="0">
                <a:solidFill>
                  <a:prstClr val="black">
                    <a:tint val="75000"/>
                  </a:prstClr>
                </a:solidFill>
              </a:rPr>
              <a:pPr defTabSz="371475"/>
              <a:t>02/07/2020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defTabSz="371475"/>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71475"/>
            <a:fld id="{116F03FA-0DE0-46B2-982F-8B9C82A5DE45}" type="slidenum">
              <a:rPr lang="en-GB" smtClean="0">
                <a:solidFill>
                  <a:prstClr val="black">
                    <a:tint val="75000"/>
                  </a:prstClr>
                </a:solidFill>
              </a:rPr>
              <a:pPr defTabSz="371475"/>
              <a:t>‹#›</a:t>
            </a:fld>
            <a:endParaRPr lang="en-GB">
              <a:solidFill>
                <a:prstClr val="black">
                  <a:tint val="75000"/>
                </a:prstClr>
              </a:solidFill>
            </a:endParaRPr>
          </a:p>
        </p:txBody>
      </p:sp>
    </p:spTree>
    <p:extLst>
      <p:ext uri="{BB962C8B-B14F-4D97-AF65-F5344CB8AC3E}">
        <p14:creationId xmlns:p14="http://schemas.microsoft.com/office/powerpoint/2010/main" val="26499573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371475"/>
            <a:fld id="{658D6059-E710-4A98-B4EA-1FE8B530A757}" type="datetimeFigureOut">
              <a:rPr lang="en-GB" smtClean="0">
                <a:solidFill>
                  <a:prstClr val="black">
                    <a:tint val="75000"/>
                  </a:prstClr>
                </a:solidFill>
              </a:rPr>
              <a:pPr defTabSz="371475"/>
              <a:t>02/07/2020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371475"/>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71475"/>
            <a:fld id="{116F03FA-0DE0-46B2-982F-8B9C82A5DE45}" type="slidenum">
              <a:rPr lang="en-GB" smtClean="0">
                <a:solidFill>
                  <a:prstClr val="black">
                    <a:tint val="75000"/>
                  </a:prstClr>
                </a:solidFill>
              </a:rPr>
              <a:pPr defTabSz="371475"/>
              <a:t>‹#›</a:t>
            </a:fld>
            <a:endParaRPr lang="en-GB">
              <a:solidFill>
                <a:prstClr val="black">
                  <a:tint val="75000"/>
                </a:prstClr>
              </a:solidFill>
            </a:endParaRPr>
          </a:p>
        </p:txBody>
      </p:sp>
    </p:spTree>
    <p:extLst>
      <p:ext uri="{BB962C8B-B14F-4D97-AF65-F5344CB8AC3E}">
        <p14:creationId xmlns:p14="http://schemas.microsoft.com/office/powerpoint/2010/main" val="49367367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371475"/>
            <a:fld id="{658D6059-E710-4A98-B4EA-1FE8B530A757}" type="datetimeFigureOut">
              <a:rPr lang="en-GB" smtClean="0">
                <a:solidFill>
                  <a:prstClr val="black">
                    <a:tint val="75000"/>
                  </a:prstClr>
                </a:solidFill>
              </a:rPr>
              <a:pPr defTabSz="371475"/>
              <a:t>02/07/2020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371475"/>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71475"/>
            <a:fld id="{116F03FA-0DE0-46B2-982F-8B9C82A5DE45}" type="slidenum">
              <a:rPr lang="en-GB" smtClean="0">
                <a:solidFill>
                  <a:prstClr val="black">
                    <a:tint val="75000"/>
                  </a:prstClr>
                </a:solidFill>
              </a:rPr>
              <a:pPr defTabSz="371475"/>
              <a:t>‹#›</a:t>
            </a:fld>
            <a:endParaRPr lang="en-GB">
              <a:solidFill>
                <a:prstClr val="black">
                  <a:tint val="75000"/>
                </a:prstClr>
              </a:solidFill>
            </a:endParaRPr>
          </a:p>
        </p:txBody>
      </p:sp>
    </p:spTree>
    <p:extLst>
      <p:ext uri="{BB962C8B-B14F-4D97-AF65-F5344CB8AC3E}">
        <p14:creationId xmlns:p14="http://schemas.microsoft.com/office/powerpoint/2010/main" val="38003756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41AB930-5B97-440E-B857-663C8ECFF4CC}"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CEBFD3-DE8B-48A0-8D53-8DD56938F700}"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9241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934200"/>
            <a:ext cx="4114800" cy="818622"/>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344216" y="885119"/>
            <a:ext cx="4114800"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344216" y="7752822"/>
            <a:ext cx="4114800" cy="116257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2516A-8EB1-4E5E-A559-C40A3BA30849}"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C29674-F904-4BD5-BF6C-C05DDB5D6A2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979386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41AB930-5B97-440E-B857-663C8ECFF4CC}"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CEBFD3-DE8B-48A0-8D53-8DD56938F700}"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004388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41AB930-5B97-440E-B857-663C8ECFF4CC}"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CEBFD3-DE8B-48A0-8D53-8DD56938F700}"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94956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41AB930-5B97-440E-B857-663C8ECFF4CC}"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CEBFD3-DE8B-48A0-8D53-8DD56938F700}"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7592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41AB930-5B97-440E-B857-663C8ECFF4CC}"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CEBFD3-DE8B-48A0-8D53-8DD56938F700}"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98106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41AB930-5B97-440E-B857-663C8ECFF4CC}"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CEBFD3-DE8B-48A0-8D53-8DD56938F700}"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13865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41AB930-5B97-440E-B857-663C8ECFF4CC}"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CEBFD3-DE8B-48A0-8D53-8DD56938F700}"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403358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41AB930-5B97-440E-B857-663C8ECFF4CC}"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CEBFD3-DE8B-48A0-8D53-8DD56938F700}"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59633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41AB930-5B97-440E-B857-663C8ECFF4CC}"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CEBFD3-DE8B-48A0-8D53-8DD56938F700}"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95840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41AB930-5B97-440E-B857-663C8ECFF4CC}"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CEBFD3-DE8B-48A0-8D53-8DD56938F700}"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20944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41AB930-5B97-440E-B857-663C8ECFF4CC}"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CEBFD3-DE8B-48A0-8D53-8DD56938F700}"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1536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96699"/>
            <a:ext cx="6172200" cy="1651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42900" y="2311401"/>
            <a:ext cx="6172200" cy="653750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342900" y="9181395"/>
            <a:ext cx="1600200" cy="527403"/>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92516A-8EB1-4E5E-A559-C40A3BA30849}"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343150" y="9181395"/>
            <a:ext cx="2171700" cy="527403"/>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914900" y="9181395"/>
            <a:ext cx="1600200" cy="527403"/>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4C29674-F904-4BD5-BF6C-C05DDB5D6A2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444431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9479413-7DA1-495A-A1FC-433DEAEDFE0A}"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7B94369-4F8F-4B3E-8C39-C82BFB834F5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6860405"/>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48E6CB6-0932-4025-AED8-A3409A36EE43}"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61597C0-1A15-4840-BE0C-1A77E2B63B7D}"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1195762"/>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4A34656-7CF9-4034-8B1E-CFEA4BFDCE0E}"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3443A197-7BA4-42DB-8A5E-C8B40E46BA31}"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3786924"/>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5985974-BCA1-4748-92C3-0CD6FBFED435}"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B5152A-17C6-4AE8-975F-48BA43D7CAC7}"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142584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5985974-BCA1-4748-92C3-0CD6FBFED435}"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B5152A-17C6-4AE8-975F-48BA43D7CAC7}"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250766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9181398"/>
            <a:ext cx="1543050" cy="527402"/>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514350"/>
            <a:fld id="{3EAF0740-0437-41BF-8FD5-51CA5F171C03}" type="datetimeFigureOut">
              <a:rPr lang="en-GB" smtClean="0">
                <a:solidFill>
                  <a:prstClr val="black">
                    <a:tint val="75000"/>
                  </a:prstClr>
                </a:solidFill>
              </a:rPr>
              <a:pPr defTabSz="514350"/>
              <a:t>02/07/2020</a:t>
            </a:fld>
            <a:endParaRPr lang="en-GB">
              <a:solidFill>
                <a:prstClr val="black">
                  <a:tint val="75000"/>
                </a:prstClr>
              </a:solidFill>
            </a:endParaRPr>
          </a:p>
        </p:txBody>
      </p:sp>
      <p:sp>
        <p:nvSpPr>
          <p:cNvPr id="5" name="Footer Placeholder 4"/>
          <p:cNvSpPr>
            <a:spLocks noGrp="1"/>
          </p:cNvSpPr>
          <p:nvPr>
            <p:ph type="ftr" sz="quarter" idx="3"/>
          </p:nvPr>
        </p:nvSpPr>
        <p:spPr>
          <a:xfrm>
            <a:off x="2271713" y="9181398"/>
            <a:ext cx="2314575" cy="527402"/>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514350"/>
            <a:endParaRPr lang="en-GB">
              <a:solidFill>
                <a:prstClr val="black">
                  <a:tint val="75000"/>
                </a:prstClr>
              </a:solidFill>
            </a:endParaRPr>
          </a:p>
        </p:txBody>
      </p:sp>
      <p:sp>
        <p:nvSpPr>
          <p:cNvPr id="6" name="Slide Number Placeholder 5"/>
          <p:cNvSpPr>
            <a:spLocks noGrp="1"/>
          </p:cNvSpPr>
          <p:nvPr>
            <p:ph type="sldNum" sz="quarter" idx="4"/>
          </p:nvPr>
        </p:nvSpPr>
        <p:spPr>
          <a:xfrm>
            <a:off x="4843463" y="9181398"/>
            <a:ext cx="1543050" cy="527402"/>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514350"/>
            <a:fld id="{2DE4513E-C067-4B8C-9387-118D93A6B63F}" type="slidenum">
              <a:rPr lang="en-GB" smtClean="0">
                <a:solidFill>
                  <a:prstClr val="black">
                    <a:tint val="75000"/>
                  </a:prstClr>
                </a:solidFill>
              </a:rPr>
              <a:pPr defTabSz="514350"/>
              <a:t>‹#›</a:t>
            </a:fld>
            <a:endParaRPr lang="en-GB">
              <a:solidFill>
                <a:prstClr val="black">
                  <a:tint val="75000"/>
                </a:prstClr>
              </a:solidFill>
            </a:endParaRPr>
          </a:p>
        </p:txBody>
      </p:sp>
    </p:spTree>
    <p:extLst>
      <p:ext uri="{BB962C8B-B14F-4D97-AF65-F5344CB8AC3E}">
        <p14:creationId xmlns:p14="http://schemas.microsoft.com/office/powerpoint/2010/main" val="403761136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1"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4"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4"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9"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1" algn="l" defTabSz="685783"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17E70EB-9549-4E96-8B35-38116C4D77AD}"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E97469D-F6B3-4453-9EC1-D75BB344374A}"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238858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2FDDDF1-7B69-45CD-90F3-203AEF5EA39B}"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9D1FDF4D-DF9F-42DE-BE7E-695CBEBFA847}"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418549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41AB930-5B97-440E-B857-663C8ECFF4CC}"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00CEBFD3-DE8B-48A0-8D53-8DD56938F700}"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72825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9" y="527405"/>
            <a:ext cx="5915025" cy="1914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89"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731">
                <a:solidFill>
                  <a:schemeClr val="tx1">
                    <a:tint val="75000"/>
                  </a:schemeClr>
                </a:solidFill>
              </a:defRPr>
            </a:lvl1pPr>
          </a:lstStyle>
          <a:p>
            <a:pPr defTabSz="371475"/>
            <a:fld id="{658D6059-E710-4A98-B4EA-1FE8B530A757}" type="datetimeFigureOut">
              <a:rPr lang="en-GB" smtClean="0">
                <a:solidFill>
                  <a:prstClr val="black">
                    <a:tint val="75000"/>
                  </a:prstClr>
                </a:solidFill>
              </a:rPr>
              <a:pPr defTabSz="371475"/>
              <a:t>02/07/2020</a:t>
            </a:fld>
            <a:endParaRPr lang="en-GB">
              <a:solidFill>
                <a:prstClr val="black">
                  <a:tint val="75000"/>
                </a:prstClr>
              </a:solidFill>
            </a:endParaRPr>
          </a:p>
        </p:txBody>
      </p:sp>
      <p:sp>
        <p:nvSpPr>
          <p:cNvPr id="5" name="Footer Placeholder 4"/>
          <p:cNvSpPr>
            <a:spLocks noGrp="1"/>
          </p:cNvSpPr>
          <p:nvPr>
            <p:ph type="ftr" sz="quarter" idx="3"/>
          </p:nvPr>
        </p:nvSpPr>
        <p:spPr>
          <a:xfrm>
            <a:off x="2271714" y="9181397"/>
            <a:ext cx="2314575" cy="527403"/>
          </a:xfrm>
          <a:prstGeom prst="rect">
            <a:avLst/>
          </a:prstGeom>
        </p:spPr>
        <p:txBody>
          <a:bodyPr vert="horz" lIns="91440" tIns="45720" rIns="91440" bIns="45720" rtlCol="0" anchor="ctr"/>
          <a:lstStyle>
            <a:lvl1pPr algn="ctr">
              <a:defRPr sz="731">
                <a:solidFill>
                  <a:schemeClr val="tx1">
                    <a:tint val="75000"/>
                  </a:schemeClr>
                </a:solidFill>
              </a:defRPr>
            </a:lvl1pPr>
          </a:lstStyle>
          <a:p>
            <a:pPr defTabSz="371475"/>
            <a:endParaRPr lang="en-GB">
              <a:solidFill>
                <a:prstClr val="black">
                  <a:tint val="75000"/>
                </a:prstClr>
              </a:solidFill>
            </a:endParaRPr>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731">
                <a:solidFill>
                  <a:schemeClr val="tx1">
                    <a:tint val="75000"/>
                  </a:schemeClr>
                </a:solidFill>
              </a:defRPr>
            </a:lvl1pPr>
          </a:lstStyle>
          <a:p>
            <a:pPr defTabSz="371475"/>
            <a:fld id="{116F03FA-0DE0-46B2-982F-8B9C82A5DE45}" type="slidenum">
              <a:rPr lang="en-GB" smtClean="0">
                <a:solidFill>
                  <a:prstClr val="black">
                    <a:tint val="75000"/>
                  </a:prstClr>
                </a:solidFill>
              </a:rPr>
              <a:pPr defTabSz="371475"/>
              <a:t>‹#›</a:t>
            </a:fld>
            <a:endParaRPr lang="en-GB">
              <a:solidFill>
                <a:prstClr val="black">
                  <a:tint val="75000"/>
                </a:prstClr>
              </a:solidFill>
            </a:endParaRPr>
          </a:p>
        </p:txBody>
      </p:sp>
    </p:spTree>
    <p:extLst>
      <p:ext uri="{BB962C8B-B14F-4D97-AF65-F5344CB8AC3E}">
        <p14:creationId xmlns:p14="http://schemas.microsoft.com/office/powerpoint/2010/main" val="19874350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557213" rtl="0" eaLnBrk="1" latinLnBrk="0" hangingPunct="1">
        <a:lnSpc>
          <a:spcPct val="90000"/>
        </a:lnSpc>
        <a:spcBef>
          <a:spcPct val="0"/>
        </a:spcBef>
        <a:buNone/>
        <a:defRPr sz="2681" kern="1200">
          <a:solidFill>
            <a:schemeClr val="tx1"/>
          </a:solidFill>
          <a:latin typeface="+mj-lt"/>
          <a:ea typeface="+mj-ea"/>
          <a:cs typeface="+mj-cs"/>
        </a:defRPr>
      </a:lvl1pPr>
    </p:titleStyle>
    <p:bodyStyle>
      <a:lvl1pPr marL="139303" indent="-139303" algn="l" defTabSz="557213" rtl="0" eaLnBrk="1" latinLnBrk="0" hangingPunct="1">
        <a:lnSpc>
          <a:spcPct val="90000"/>
        </a:lnSpc>
        <a:spcBef>
          <a:spcPts val="609"/>
        </a:spcBef>
        <a:buFont typeface="Arial" panose="020B0604020202020204" pitchFamily="34" charset="0"/>
        <a:buChar char="•"/>
        <a:defRPr sz="1706" kern="1200">
          <a:solidFill>
            <a:schemeClr val="tx1"/>
          </a:solidFill>
          <a:latin typeface="+mn-lt"/>
          <a:ea typeface="+mn-ea"/>
          <a:cs typeface="+mn-cs"/>
        </a:defRPr>
      </a:lvl1pPr>
      <a:lvl2pPr marL="417909" indent="-139303" algn="l" defTabSz="557213" rtl="0" eaLnBrk="1" latinLnBrk="0" hangingPunct="1">
        <a:lnSpc>
          <a:spcPct val="90000"/>
        </a:lnSpc>
        <a:spcBef>
          <a:spcPts val="305"/>
        </a:spcBef>
        <a:buFont typeface="Arial" panose="020B0604020202020204" pitchFamily="34" charset="0"/>
        <a:buChar char="•"/>
        <a:defRPr sz="1463" kern="1200">
          <a:solidFill>
            <a:schemeClr val="tx1"/>
          </a:solidFill>
          <a:latin typeface="+mn-lt"/>
          <a:ea typeface="+mn-ea"/>
          <a:cs typeface="+mn-cs"/>
        </a:defRPr>
      </a:lvl2pPr>
      <a:lvl3pPr marL="696516" indent="-139303" algn="l" defTabSz="557213" rtl="0" eaLnBrk="1" latinLnBrk="0" hangingPunct="1">
        <a:lnSpc>
          <a:spcPct val="90000"/>
        </a:lnSpc>
        <a:spcBef>
          <a:spcPts val="305"/>
        </a:spcBef>
        <a:buFont typeface="Arial" panose="020B0604020202020204" pitchFamily="34" charset="0"/>
        <a:buChar char="•"/>
        <a:defRPr sz="1219" kern="1200">
          <a:solidFill>
            <a:schemeClr val="tx1"/>
          </a:solidFill>
          <a:latin typeface="+mn-lt"/>
          <a:ea typeface="+mn-ea"/>
          <a:cs typeface="+mn-cs"/>
        </a:defRPr>
      </a:lvl3pPr>
      <a:lvl4pPr marL="975122" indent="-139303" algn="l" defTabSz="557213" rtl="0" eaLnBrk="1" latinLnBrk="0" hangingPunct="1">
        <a:lnSpc>
          <a:spcPct val="90000"/>
        </a:lnSpc>
        <a:spcBef>
          <a:spcPts val="305"/>
        </a:spcBef>
        <a:buFont typeface="Arial" panose="020B0604020202020204" pitchFamily="34" charset="0"/>
        <a:buChar char="•"/>
        <a:defRPr sz="1097" kern="1200">
          <a:solidFill>
            <a:schemeClr val="tx1"/>
          </a:solidFill>
          <a:latin typeface="+mn-lt"/>
          <a:ea typeface="+mn-ea"/>
          <a:cs typeface="+mn-cs"/>
        </a:defRPr>
      </a:lvl4pPr>
      <a:lvl5pPr marL="1253728" indent="-139303" algn="l" defTabSz="557213" rtl="0" eaLnBrk="1" latinLnBrk="0" hangingPunct="1">
        <a:lnSpc>
          <a:spcPct val="90000"/>
        </a:lnSpc>
        <a:spcBef>
          <a:spcPts val="305"/>
        </a:spcBef>
        <a:buFont typeface="Arial" panose="020B0604020202020204" pitchFamily="34" charset="0"/>
        <a:buChar char="•"/>
        <a:defRPr sz="1097" kern="1200">
          <a:solidFill>
            <a:schemeClr val="tx1"/>
          </a:solidFill>
          <a:latin typeface="+mn-lt"/>
          <a:ea typeface="+mn-ea"/>
          <a:cs typeface="+mn-cs"/>
        </a:defRPr>
      </a:lvl5pPr>
      <a:lvl6pPr marL="1532334" indent="-139303" algn="l" defTabSz="557213" rtl="0" eaLnBrk="1" latinLnBrk="0" hangingPunct="1">
        <a:lnSpc>
          <a:spcPct val="90000"/>
        </a:lnSpc>
        <a:spcBef>
          <a:spcPts val="305"/>
        </a:spcBef>
        <a:buFont typeface="Arial" panose="020B0604020202020204" pitchFamily="34" charset="0"/>
        <a:buChar char="•"/>
        <a:defRPr sz="1097" kern="1200">
          <a:solidFill>
            <a:schemeClr val="tx1"/>
          </a:solidFill>
          <a:latin typeface="+mn-lt"/>
          <a:ea typeface="+mn-ea"/>
          <a:cs typeface="+mn-cs"/>
        </a:defRPr>
      </a:lvl6pPr>
      <a:lvl7pPr marL="1810941" indent="-139303" algn="l" defTabSz="557213" rtl="0" eaLnBrk="1" latinLnBrk="0" hangingPunct="1">
        <a:lnSpc>
          <a:spcPct val="90000"/>
        </a:lnSpc>
        <a:spcBef>
          <a:spcPts val="305"/>
        </a:spcBef>
        <a:buFont typeface="Arial" panose="020B0604020202020204" pitchFamily="34" charset="0"/>
        <a:buChar char="•"/>
        <a:defRPr sz="1097" kern="1200">
          <a:solidFill>
            <a:schemeClr val="tx1"/>
          </a:solidFill>
          <a:latin typeface="+mn-lt"/>
          <a:ea typeface="+mn-ea"/>
          <a:cs typeface="+mn-cs"/>
        </a:defRPr>
      </a:lvl7pPr>
      <a:lvl8pPr marL="2089547" indent="-139303" algn="l" defTabSz="557213" rtl="0" eaLnBrk="1" latinLnBrk="0" hangingPunct="1">
        <a:lnSpc>
          <a:spcPct val="90000"/>
        </a:lnSpc>
        <a:spcBef>
          <a:spcPts val="305"/>
        </a:spcBef>
        <a:buFont typeface="Arial" panose="020B0604020202020204" pitchFamily="34" charset="0"/>
        <a:buChar char="•"/>
        <a:defRPr sz="1097" kern="1200">
          <a:solidFill>
            <a:schemeClr val="tx1"/>
          </a:solidFill>
          <a:latin typeface="+mn-lt"/>
          <a:ea typeface="+mn-ea"/>
          <a:cs typeface="+mn-cs"/>
        </a:defRPr>
      </a:lvl8pPr>
      <a:lvl9pPr marL="2368153" indent="-139303" algn="l" defTabSz="557213" rtl="0" eaLnBrk="1" latinLnBrk="0" hangingPunct="1">
        <a:lnSpc>
          <a:spcPct val="90000"/>
        </a:lnSpc>
        <a:spcBef>
          <a:spcPts val="305"/>
        </a:spcBef>
        <a:buFont typeface="Arial" panose="020B0604020202020204" pitchFamily="34" charset="0"/>
        <a:buChar char="•"/>
        <a:defRPr sz="1097" kern="1200">
          <a:solidFill>
            <a:schemeClr val="tx1"/>
          </a:solidFill>
          <a:latin typeface="+mn-lt"/>
          <a:ea typeface="+mn-ea"/>
          <a:cs typeface="+mn-cs"/>
        </a:defRPr>
      </a:lvl9pPr>
    </p:bodyStyle>
    <p:otherStyle>
      <a:defPPr>
        <a:defRPr lang="en-US"/>
      </a:defPPr>
      <a:lvl1pPr marL="0" algn="l" defTabSz="557213" rtl="0" eaLnBrk="1" latinLnBrk="0" hangingPunct="1">
        <a:defRPr sz="1097" kern="1200">
          <a:solidFill>
            <a:schemeClr val="tx1"/>
          </a:solidFill>
          <a:latin typeface="+mn-lt"/>
          <a:ea typeface="+mn-ea"/>
          <a:cs typeface="+mn-cs"/>
        </a:defRPr>
      </a:lvl1pPr>
      <a:lvl2pPr marL="278606" algn="l" defTabSz="557213" rtl="0" eaLnBrk="1" latinLnBrk="0" hangingPunct="1">
        <a:defRPr sz="1097" kern="1200">
          <a:solidFill>
            <a:schemeClr val="tx1"/>
          </a:solidFill>
          <a:latin typeface="+mn-lt"/>
          <a:ea typeface="+mn-ea"/>
          <a:cs typeface="+mn-cs"/>
        </a:defRPr>
      </a:lvl2pPr>
      <a:lvl3pPr marL="557213" algn="l" defTabSz="557213" rtl="0" eaLnBrk="1" latinLnBrk="0" hangingPunct="1">
        <a:defRPr sz="1097" kern="1200">
          <a:solidFill>
            <a:schemeClr val="tx1"/>
          </a:solidFill>
          <a:latin typeface="+mn-lt"/>
          <a:ea typeface="+mn-ea"/>
          <a:cs typeface="+mn-cs"/>
        </a:defRPr>
      </a:lvl3pPr>
      <a:lvl4pPr marL="835819" algn="l" defTabSz="557213" rtl="0" eaLnBrk="1" latinLnBrk="0" hangingPunct="1">
        <a:defRPr sz="1097" kern="1200">
          <a:solidFill>
            <a:schemeClr val="tx1"/>
          </a:solidFill>
          <a:latin typeface="+mn-lt"/>
          <a:ea typeface="+mn-ea"/>
          <a:cs typeface="+mn-cs"/>
        </a:defRPr>
      </a:lvl4pPr>
      <a:lvl5pPr marL="1114425" algn="l" defTabSz="557213" rtl="0" eaLnBrk="1" latinLnBrk="0" hangingPunct="1">
        <a:defRPr sz="1097" kern="1200">
          <a:solidFill>
            <a:schemeClr val="tx1"/>
          </a:solidFill>
          <a:latin typeface="+mn-lt"/>
          <a:ea typeface="+mn-ea"/>
          <a:cs typeface="+mn-cs"/>
        </a:defRPr>
      </a:lvl5pPr>
      <a:lvl6pPr marL="1393031" algn="l" defTabSz="557213" rtl="0" eaLnBrk="1" latinLnBrk="0" hangingPunct="1">
        <a:defRPr sz="1097" kern="1200">
          <a:solidFill>
            <a:schemeClr val="tx1"/>
          </a:solidFill>
          <a:latin typeface="+mn-lt"/>
          <a:ea typeface="+mn-ea"/>
          <a:cs typeface="+mn-cs"/>
        </a:defRPr>
      </a:lvl6pPr>
      <a:lvl7pPr marL="1671638" algn="l" defTabSz="557213" rtl="0" eaLnBrk="1" latinLnBrk="0" hangingPunct="1">
        <a:defRPr sz="1097" kern="1200">
          <a:solidFill>
            <a:schemeClr val="tx1"/>
          </a:solidFill>
          <a:latin typeface="+mn-lt"/>
          <a:ea typeface="+mn-ea"/>
          <a:cs typeface="+mn-cs"/>
        </a:defRPr>
      </a:lvl7pPr>
      <a:lvl8pPr marL="1950244" algn="l" defTabSz="557213" rtl="0" eaLnBrk="1" latinLnBrk="0" hangingPunct="1">
        <a:defRPr sz="1097" kern="1200">
          <a:solidFill>
            <a:schemeClr val="tx1"/>
          </a:solidFill>
          <a:latin typeface="+mn-lt"/>
          <a:ea typeface="+mn-ea"/>
          <a:cs typeface="+mn-cs"/>
        </a:defRPr>
      </a:lvl8pPr>
      <a:lvl9pPr marL="2228850" algn="l" defTabSz="557213" rtl="0" eaLnBrk="1" latinLnBrk="0" hangingPunct="1">
        <a:defRPr sz="1097"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41AB930-5B97-440E-B857-663C8ECFF4CC}"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02/07/2020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00CEBFD3-DE8B-48A0-8D53-8DD56938F700}"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3702319"/>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hyperlink" Target="https://www.youtube.com/watch?v=2PnnFrPaRgY" TargetMode="External"/><Relationship Id="rId1" Type="http://schemas.openxmlformats.org/officeDocument/2006/relationships/slideLayout" Target="../slideLayouts/slideLayout100.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www.youtube.com/watch?v=GYV_o9Uj2jc" TargetMode="External"/><Relationship Id="rId1" Type="http://schemas.openxmlformats.org/officeDocument/2006/relationships/slideLayout" Target="../slideLayouts/slideLayout73.xml"/><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image" Target="../media/image11.png"/><Relationship Id="rId7" Type="http://schemas.openxmlformats.org/officeDocument/2006/relationships/image" Target="../media/image15.png"/><Relationship Id="rId12" Type="http://schemas.microsoft.com/office/2007/relationships/hdphoto" Target="../media/hdphoto3.wdp"/><Relationship Id="rId2" Type="http://schemas.openxmlformats.org/officeDocument/2006/relationships/hyperlink" Target="https://www.youtube.com/watch?v=kgCNGvL0g1g" TargetMode="External"/><Relationship Id="rId1" Type="http://schemas.openxmlformats.org/officeDocument/2006/relationships/slideLayout" Target="../slideLayouts/slideLayout6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microsoft.com/office/2007/relationships/hdphoto" Target="../media/hdphoto4.wdp"/></Relationships>
</file>

<file path=ppt/slides/_rels/slide2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image" Target="../media/image11.png"/><Relationship Id="rId7" Type="http://schemas.openxmlformats.org/officeDocument/2006/relationships/image" Target="../media/image15.png"/><Relationship Id="rId12" Type="http://schemas.microsoft.com/office/2007/relationships/hdphoto" Target="../media/hdphoto3.wdp"/><Relationship Id="rId2" Type="http://schemas.openxmlformats.org/officeDocument/2006/relationships/hyperlink" Target="https://www.youtube.com/watch?v=kgCNGvL0g1g" TargetMode="External"/><Relationship Id="rId1" Type="http://schemas.openxmlformats.org/officeDocument/2006/relationships/slideLayout" Target="../slideLayouts/slideLayout6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67.xml"/><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jpg"/><Relationship Id="rId2" Type="http://schemas.openxmlformats.org/officeDocument/2006/relationships/image" Target="../media/image21.png"/><Relationship Id="rId1" Type="http://schemas.openxmlformats.org/officeDocument/2006/relationships/slideLayout" Target="../slideLayouts/slideLayout68.xml"/><Relationship Id="rId6" Type="http://schemas.openxmlformats.org/officeDocument/2006/relationships/image" Target="../media/image23.jpg"/><Relationship Id="rId5" Type="http://schemas.openxmlformats.org/officeDocument/2006/relationships/image" Target="../media/image14.png"/><Relationship Id="rId4" Type="http://schemas.openxmlformats.org/officeDocument/2006/relationships/hyperlink" Target="https://www.free-for-kids.com/internet-safety-posters.shtm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67.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2" Type="http://schemas.openxmlformats.org/officeDocument/2006/relationships/hyperlink" Target="https://www.youtube.com/watch?v=GYV_o9Uj2jc"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eur02.safelinks.protection.outlook.com/?url=https%3A%2F%2Fwww.youtube.com%2Fwatch%3Fv%3D_vW3WtyeGv0%26feature%3Dyoutu.be&amp;data=02%7C01%7CDaviesC1137%40hwbmail.net%7Cf714d6ec1f074957722008d81900738c%7C4f3f0e52b734416494091b601d147993%7C0%7C0%7C637286837007252380&amp;sdata=bJahTTOdBgxrsyvCrt9ufWVdgBrexdjZS69B5c2f5x4%3D&amp;reserved=0" TargetMode="External"/><Relationship Id="rId7" Type="http://schemas.openxmlformats.org/officeDocument/2006/relationships/hyperlink" Target="https://www.youtube.com/playlist?list=PLkFGIuKuwSUTdeKg-mfPL2T0ek0V2KrnO" TargetMode="External"/><Relationship Id="rId2" Type="http://schemas.openxmlformats.org/officeDocument/2006/relationships/hyperlink" Target="https://eur02.safelinks.protection.outlook.com/?url=https%3A%2F%2Fwww.youtube.com%2Fwatch%3Fv%3DA6isp1pFA5I%26feature%3Dyoutu.be&amp;data=02%7C01%7CDaviesC1137%40hwbmail.net%7Cf714d6ec1f074957722008d81900738c%7C4f3f0e52b734416494091b601d147993%7C0%7C0%7C637286837007247391&amp;sdata=37KLdSz78CGnQfNOcgYSUm1lah8hMBj2%2FnVN0S5VMXU%3D&amp;reserved=0" TargetMode="External"/><Relationship Id="rId1" Type="http://schemas.openxmlformats.org/officeDocument/2006/relationships/slideLayout" Target="../slideLayouts/slideLayout2.xml"/><Relationship Id="rId6" Type="http://schemas.openxmlformats.org/officeDocument/2006/relationships/hyperlink" Target="https://eur02.safelinks.protection.outlook.com/?url=https%3A%2F%2Fwww.youtube.com%2Fwatch%3Fv%3DP_zfWg76wZQ%26feature%3Dyoutu.be&amp;data=02%7C01%7CDaviesC1137%40hwbmail.net%7Cc2dbff5c5f5248b21dc708d818ec196a%7C4f3f0e52b734416494091b601d147993%7C0%7C0%7C637286749595022996&amp;sdata=2JFkYX%2BEgx1u44bN34%2FrEftM5%2FNivq6NrTgeim8LyNY%3D&amp;reserved=0" TargetMode="External"/><Relationship Id="rId5" Type="http://schemas.openxmlformats.org/officeDocument/2006/relationships/hyperlink" Target="https://youtu.be/ruWX7LBlUr0" TargetMode="External"/><Relationship Id="rId4" Type="http://schemas.openxmlformats.org/officeDocument/2006/relationships/hyperlink" Target="https://youtu.be/OsS4gnbM51A" TargetMode="Externa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2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2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2421104" y="5273041"/>
            <a:ext cx="2015791" cy="2015791"/>
          </a:xfrm>
          <a:prstGeom prst="rect">
            <a:avLst/>
          </a:prstGeom>
        </p:spPr>
      </p:pic>
      <p:sp>
        <p:nvSpPr>
          <p:cNvPr id="5" name="Rectangle 4"/>
          <p:cNvSpPr/>
          <p:nvPr/>
        </p:nvSpPr>
        <p:spPr>
          <a:xfrm>
            <a:off x="223782" y="314793"/>
            <a:ext cx="6415790" cy="9428814"/>
          </a:xfrm>
          <a:prstGeom prst="rect">
            <a:avLst/>
          </a:prstGeom>
          <a:noFill/>
          <a:ln w="57150">
            <a:solidFill>
              <a:srgbClr val="0070C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779489" y="574013"/>
            <a:ext cx="5336498" cy="3170099"/>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err="1">
                <a:ln>
                  <a:noFill/>
                </a:ln>
                <a:solidFill>
                  <a:prstClr val="black"/>
                </a:solidFill>
                <a:effectLst/>
                <a:uLnTx/>
                <a:uFillTx/>
                <a:latin typeface="Segoe Print"/>
                <a:ea typeface="+mn-ea"/>
                <a:cs typeface="+mn-cs"/>
              </a:rPr>
              <a:t>Pecyn</a:t>
            </a:r>
            <a:r>
              <a:rPr kumimoji="0" lang="en-GB" sz="4000" b="0" i="0" u="none" strike="noStrike" kern="1200" cap="none" spc="0" normalizeH="0" baseline="0" noProof="0">
                <a:ln>
                  <a:noFill/>
                </a:ln>
                <a:solidFill>
                  <a:prstClr val="black"/>
                </a:solidFill>
                <a:effectLst/>
                <a:uLnTx/>
                <a:uFillTx/>
                <a:latin typeface="Segoe Print"/>
                <a:ea typeface="+mn-ea"/>
                <a:cs typeface="+mn-cs"/>
              </a:rPr>
              <a:t> </a:t>
            </a:r>
            <a:r>
              <a:rPr kumimoji="0" lang="en-GB" sz="4000" b="0" i="0" u="none" strike="noStrike" kern="1200" cap="none" spc="0" normalizeH="0" baseline="0" noProof="0" err="1">
                <a:ln>
                  <a:noFill/>
                </a:ln>
                <a:solidFill>
                  <a:prstClr val="black"/>
                </a:solidFill>
                <a:effectLst/>
                <a:uLnTx/>
                <a:uFillTx/>
                <a:latin typeface="Segoe Print"/>
                <a:ea typeface="+mn-ea"/>
                <a:cs typeface="+mn-cs"/>
              </a:rPr>
              <a:t>Gweithgareddau</a:t>
            </a:r>
            <a:r>
              <a:rPr kumimoji="0" lang="en-GB" sz="4000" b="0" i="0" u="none" strike="noStrike" kern="1200" cap="none" spc="0" normalizeH="0" baseline="0" noProof="0">
                <a:ln>
                  <a:noFill/>
                </a:ln>
                <a:solidFill>
                  <a:prstClr val="black"/>
                </a:solidFill>
                <a:effectLst/>
                <a:uLnTx/>
                <a:uFillTx/>
                <a:latin typeface="Segoe Print"/>
                <a:ea typeface="+mn-ea"/>
                <a:cs typeface="+mn-cs"/>
              </a:rPr>
              <a:t> Ysgol Gymraeg Casnewydd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7030A0"/>
                </a:solidFill>
                <a:effectLst/>
                <a:uLnTx/>
                <a:uFillTx/>
                <a:latin typeface="Segoe Print"/>
                <a:ea typeface="+mn-ea"/>
                <a:cs typeface="+mn-cs"/>
              </a:rPr>
              <a:t>Activity Pack</a:t>
            </a:r>
            <a:endParaRPr kumimoji="0" lang="en-GB" sz="4000" b="0" i="0" u="none" strike="noStrike" kern="1200" cap="none" spc="0" normalizeH="0" baseline="0" noProof="0">
              <a:ln>
                <a:noFill/>
              </a:ln>
              <a:solidFill>
                <a:srgbClr val="7030A0"/>
              </a:solidFill>
              <a:effectLst/>
              <a:uLnTx/>
              <a:uFillTx/>
              <a:latin typeface="Segoe Print" panose="02000600000000000000" pitchFamily="2" charset="0"/>
              <a:ea typeface="+mn-ea"/>
              <a:cs typeface="+mn-cs"/>
            </a:endParaRPr>
          </a:p>
        </p:txBody>
      </p:sp>
      <p:sp>
        <p:nvSpPr>
          <p:cNvPr id="7" name="TextBox 6"/>
          <p:cNvSpPr txBox="1"/>
          <p:nvPr/>
        </p:nvSpPr>
        <p:spPr>
          <a:xfrm>
            <a:off x="230177" y="7390095"/>
            <a:ext cx="6415790" cy="707886"/>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err="1">
                <a:ln>
                  <a:noFill/>
                </a:ln>
                <a:solidFill>
                  <a:prstClr val="black"/>
                </a:solidFill>
                <a:effectLst/>
                <a:uLnTx/>
                <a:uFillTx/>
                <a:latin typeface="Segoe Print"/>
                <a:ea typeface="+mn-ea"/>
                <a:cs typeface="+mn-cs"/>
              </a:rPr>
              <a:t>Blwyddyn</a:t>
            </a:r>
            <a:r>
              <a:rPr kumimoji="0" lang="en-GB" sz="4000" b="0" i="0" u="none" strike="noStrike" kern="1200" cap="none" spc="0" normalizeH="0" baseline="0" noProof="0">
                <a:ln>
                  <a:noFill/>
                </a:ln>
                <a:solidFill>
                  <a:prstClr val="black"/>
                </a:solidFill>
                <a:effectLst/>
                <a:uLnTx/>
                <a:uFillTx/>
                <a:latin typeface="Segoe Print"/>
                <a:ea typeface="+mn-ea"/>
                <a:cs typeface="+mn-cs"/>
              </a:rPr>
              <a:t> 4 / </a:t>
            </a:r>
            <a:r>
              <a:rPr kumimoji="0" lang="en-GB" sz="4000" b="0" i="0" u="none" strike="noStrike" kern="1200" cap="none" spc="0" normalizeH="0" baseline="0" noProof="0">
                <a:ln>
                  <a:noFill/>
                </a:ln>
                <a:solidFill>
                  <a:srgbClr val="7030A0"/>
                </a:solidFill>
                <a:effectLst/>
                <a:uLnTx/>
                <a:uFillTx/>
                <a:latin typeface="Segoe Print"/>
                <a:ea typeface="+mn-ea"/>
                <a:cs typeface="+mn-cs"/>
              </a:rPr>
              <a:t>Year 4</a:t>
            </a:r>
            <a:endParaRPr kumimoji="0" lang="en-GB" sz="4000" b="0" i="0" u="none" strike="noStrike" kern="1200" cap="none" spc="0" normalizeH="0" baseline="0" noProof="0">
              <a:ln>
                <a:noFill/>
              </a:ln>
              <a:solidFill>
                <a:prstClr val="black"/>
              </a:solidFill>
              <a:effectLst/>
              <a:uLnTx/>
              <a:uFillTx/>
              <a:latin typeface="Segoe Print" panose="02000600000000000000" pitchFamily="2" charset="0"/>
              <a:ea typeface="+mn-ea"/>
              <a:cs typeface="+mn-cs"/>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327" r="100000"/>
                    </a14:imgEffect>
                  </a14:imgLayer>
                </a14:imgProps>
              </a:ext>
            </a:extLst>
          </a:blip>
          <a:stretch>
            <a:fillRect/>
          </a:stretch>
        </p:blipFill>
        <p:spPr>
          <a:xfrm rot="360063">
            <a:off x="958672" y="3719092"/>
            <a:ext cx="5251109" cy="3107898"/>
          </a:xfrm>
          <a:prstGeom prst="rect">
            <a:avLst/>
          </a:prstGeom>
        </p:spPr>
      </p:pic>
      <p:sp>
        <p:nvSpPr>
          <p:cNvPr id="9" name="TextBox 8">
            <a:extLst>
              <a:ext uri="{FF2B5EF4-FFF2-40B4-BE49-F238E27FC236}">
                <a16:creationId xmlns:a16="http://schemas.microsoft.com/office/drawing/2014/main" id="{AC9EAD41-650E-4F9E-BB32-E017E77575F5}"/>
              </a:ext>
            </a:extLst>
          </p:cNvPr>
          <p:cNvSpPr txBox="1"/>
          <p:nvPr/>
        </p:nvSpPr>
        <p:spPr>
          <a:xfrm>
            <a:off x="145053" y="8259074"/>
            <a:ext cx="6878345" cy="1323439"/>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err="1">
                <a:ln>
                  <a:noFill/>
                </a:ln>
                <a:solidFill>
                  <a:prstClr val="black"/>
                </a:solidFill>
                <a:effectLst/>
                <a:uLnTx/>
                <a:uFillTx/>
                <a:latin typeface="Segoe Print"/>
                <a:ea typeface="+mn-ea"/>
                <a:cs typeface="+mn-cs"/>
              </a:rPr>
              <a:t>Wythnos</a:t>
            </a:r>
            <a:r>
              <a:rPr kumimoji="0" lang="en-GB" sz="4000" b="0" i="0" u="none" strike="noStrike" kern="1200" cap="none" spc="0" normalizeH="0" baseline="0" noProof="0">
                <a:ln>
                  <a:noFill/>
                </a:ln>
                <a:solidFill>
                  <a:prstClr val="black"/>
                </a:solidFill>
                <a:effectLst/>
                <a:uLnTx/>
                <a:uFillTx/>
                <a:latin typeface="Segoe Print"/>
                <a:ea typeface="+mn-ea"/>
                <a:cs typeface="+mn-cs"/>
              </a:rPr>
              <a:t> 3 / </a:t>
            </a:r>
            <a:r>
              <a:rPr kumimoji="0" lang="en-GB" sz="4000" b="0" i="0" u="none" strike="noStrike" kern="1200" cap="none" spc="0" normalizeH="0" baseline="0" noProof="0">
                <a:ln>
                  <a:noFill/>
                </a:ln>
                <a:solidFill>
                  <a:srgbClr val="7030A0"/>
                </a:solidFill>
                <a:effectLst/>
                <a:uLnTx/>
                <a:uFillTx/>
                <a:latin typeface="Segoe Print"/>
                <a:ea typeface="+mn-ea"/>
                <a:cs typeface="+mn-cs"/>
              </a:rPr>
              <a:t>Week 3</a:t>
            </a:r>
            <a:r>
              <a:rPr kumimoji="0" lang="en-GB" sz="4000" b="0" i="0" u="none" strike="noStrike" kern="1200" cap="none" spc="0" normalizeH="0" baseline="0" noProof="0">
                <a:ln>
                  <a:noFill/>
                </a:ln>
                <a:solidFill>
                  <a:prstClr val="black"/>
                </a:solidFill>
                <a:effectLst/>
                <a:uLnTx/>
                <a:uFillTx/>
                <a:latin typeface="Segoe Print"/>
                <a:ea typeface="+mn-ea"/>
                <a:cs typeface="+mn-cs"/>
              </a:rPr>
              <a:t> </a:t>
            </a:r>
            <a:endParaRPr kumimoji="0" lang="en-GB" sz="4000" b="0" i="0" u="none" strike="noStrike" kern="1200" cap="none" spc="0" normalizeH="0" baseline="0" noProof="0">
              <a:ln>
                <a:noFill/>
              </a:ln>
              <a:solidFill>
                <a:prstClr val="black"/>
              </a:solidFill>
              <a:effectLst/>
              <a:uLnTx/>
              <a:uFillTx/>
              <a:latin typeface="Segoe Print" panose="020006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a:solidFill>
                  <a:prstClr val="black"/>
                </a:solidFill>
                <a:latin typeface="Segoe Print"/>
              </a:rPr>
              <a:t>13</a:t>
            </a:r>
            <a:r>
              <a:rPr kumimoji="0" lang="en-GB" sz="4000" b="0" i="0" u="none" strike="noStrike" kern="1200" cap="none" spc="0" normalizeH="0" baseline="0" noProof="0">
                <a:ln>
                  <a:noFill/>
                </a:ln>
                <a:solidFill>
                  <a:prstClr val="black"/>
                </a:solidFill>
                <a:effectLst/>
                <a:uLnTx/>
                <a:uFillTx/>
                <a:latin typeface="Segoe Print"/>
                <a:ea typeface="+mn-ea"/>
                <a:cs typeface="+mn-cs"/>
              </a:rPr>
              <a:t>.07.2020</a:t>
            </a:r>
            <a:endParaRPr kumimoji="0" lang="en-GB" sz="4000" b="0" i="0" u="none" strike="noStrike" kern="1200" cap="none" spc="0" normalizeH="0" baseline="0" noProof="0">
              <a:ln>
                <a:noFill/>
              </a:ln>
              <a:solidFill>
                <a:prstClr val="black"/>
              </a:solidFill>
              <a:effectLst/>
              <a:uLnTx/>
              <a:uFillTx/>
              <a:latin typeface="Segoe Print" panose="02000600000000000000" pitchFamily="2" charset="0"/>
              <a:ea typeface="+mn-ea"/>
              <a:cs typeface="+mn-cs"/>
            </a:endParaRPr>
          </a:p>
        </p:txBody>
      </p:sp>
    </p:spTree>
    <p:extLst>
      <p:ext uri="{BB962C8B-B14F-4D97-AF65-F5344CB8AC3E}">
        <p14:creationId xmlns:p14="http://schemas.microsoft.com/office/powerpoint/2010/main" val="36281833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lipart leaf borders, Clipart leaf borders Transparent FREE for ...">
            <a:extLst>
              <a:ext uri="{FF2B5EF4-FFF2-40B4-BE49-F238E27FC236}">
                <a16:creationId xmlns:a16="http://schemas.microsoft.com/office/drawing/2014/main" id="{E971F830-976F-4AC0-8ED0-2FA3B0A0B7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3927" b="31340"/>
          <a:stretch/>
        </p:blipFill>
        <p:spPr bwMode="auto">
          <a:xfrm>
            <a:off x="955824" y="2647278"/>
            <a:ext cx="5349817" cy="2869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96727" y="587247"/>
            <a:ext cx="2871593" cy="830997"/>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omic Sans MS" pitchFamily="66" charset="0"/>
                <a:ea typeface="+mn-ea"/>
                <a:cs typeface="+mn-cs"/>
              </a:rPr>
              <a:t>HELFA NATUR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prstClr val="black"/>
              </a:solidFill>
              <a:effectLst/>
              <a:uLnTx/>
              <a:uFillTx/>
              <a:latin typeface="Comic Sans MS"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omic Sans MS" pitchFamily="66" charset="0"/>
                <a:ea typeface="+mn-ea"/>
                <a:cs typeface="+mn-cs"/>
              </a:rPr>
              <a:t>NATURE HUNT</a:t>
            </a:r>
          </a:p>
        </p:txBody>
      </p:sp>
      <p:pic>
        <p:nvPicPr>
          <p:cNvPr id="1028" name="Picture 4" descr="C:\Users\TEMP.NEWPORTEDU.019\AppData\Local\Microsoft\Windows\Temporary Internet Files\Content.IE5\2KJB35M7\Leaf-1[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9501" y="803535"/>
            <a:ext cx="324036" cy="338385"/>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TextBox 17"/>
          <p:cNvSpPr txBox="1"/>
          <p:nvPr/>
        </p:nvSpPr>
        <p:spPr>
          <a:xfrm>
            <a:off x="357011" y="2934191"/>
            <a:ext cx="4191903" cy="655564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Comic Sans MS" pitchFamily="66" charset="0"/>
                <a:ea typeface="+mn-ea"/>
                <a:cs typeface="+mn-cs"/>
              </a:rPr>
              <a:t>1.)  </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Rhywbeth</a:t>
            </a: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crwn</a:t>
            </a: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7030A0"/>
                </a:solidFill>
                <a:effectLst/>
                <a:uLnTx/>
                <a:uFillTx/>
                <a:latin typeface="Segoe Print" panose="02000600000000000000" pitchFamily="2" charset="0"/>
                <a:ea typeface="+mn-ea"/>
                <a:cs typeface="+mn-cs"/>
              </a:rPr>
              <a:t>Something circular.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FF0000"/>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2.) Darn o </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bren</a:t>
            </a: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sydd</a:t>
            </a: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yn</a:t>
            </a: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fwy</a:t>
            </a: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na</a:t>
            </a: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30cm o </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hyd</a:t>
            </a:r>
            <a:endPar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7030A0"/>
                </a:solidFill>
                <a:effectLst/>
                <a:uLnTx/>
                <a:uFillTx/>
                <a:latin typeface="Segoe Print" panose="02000600000000000000" pitchFamily="2" charset="0"/>
                <a:ea typeface="+mn-ea"/>
                <a:cs typeface="+mn-cs"/>
              </a:rPr>
              <a:t>A branch that is longer than 30cm in length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7030A0"/>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3.)</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Rhywbeth</a:t>
            </a: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sydd</a:t>
            </a: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ddwywaith</a:t>
            </a: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maint</a:t>
            </a: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eich</a:t>
            </a: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troed</a:t>
            </a:r>
            <a:endPar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7030A0"/>
                </a:solidFill>
                <a:effectLst/>
                <a:uLnTx/>
                <a:uFillTx/>
                <a:latin typeface="Segoe Print" panose="02000600000000000000" pitchFamily="2" charset="0"/>
                <a:ea typeface="+mn-ea"/>
                <a:cs typeface="+mn-cs"/>
              </a:rPr>
              <a:t>Something that is twice the length of your foot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4.)</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Rhywbeth</a:t>
            </a: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sydd</a:t>
            </a: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ddim</a:t>
            </a: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yn</a:t>
            </a: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hirach</a:t>
            </a: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na’ch</a:t>
            </a: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bys</a:t>
            </a: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bawd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7030A0"/>
                </a:solidFill>
                <a:effectLst/>
                <a:uLnTx/>
                <a:uFillTx/>
                <a:latin typeface="Segoe Print" panose="02000600000000000000" pitchFamily="2" charset="0"/>
                <a:ea typeface="+mn-ea"/>
                <a:cs typeface="+mn-cs"/>
              </a:rPr>
              <a:t>Something that isn’t longer than your thumb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7030A0"/>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5.) </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Gwelltyn</a:t>
            </a: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o </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wair</a:t>
            </a: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sydd</a:t>
            </a: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tua</a:t>
            </a: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60mm o </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hyd</a:t>
            </a:r>
            <a:endPar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7030A0"/>
                </a:solidFill>
                <a:effectLst/>
                <a:uLnTx/>
                <a:uFillTx/>
                <a:latin typeface="Segoe Print" panose="02000600000000000000" pitchFamily="2" charset="0"/>
                <a:ea typeface="+mn-ea"/>
                <a:cs typeface="+mn-cs"/>
              </a:rPr>
              <a:t>Blade of grass approximately 60mm in length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7030A0"/>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6.) </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Rhywbeth</a:t>
            </a: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sy’n</a:t>
            </a: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ysgafnach</a:t>
            </a: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nag 1 kg.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7030A0"/>
                </a:solidFill>
                <a:effectLst/>
                <a:uLnTx/>
                <a:uFillTx/>
                <a:latin typeface="Segoe Print" panose="02000600000000000000" pitchFamily="2" charset="0"/>
                <a:ea typeface="+mn-ea"/>
                <a:cs typeface="+mn-cs"/>
              </a:rPr>
              <a:t>Something that is lighter than 1 kg.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7.) </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Rhywbeth</a:t>
            </a: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sy’n</a:t>
            </a: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cynnwys</a:t>
            </a: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ongl</a:t>
            </a: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sgwar</a:t>
            </a:r>
            <a:endPar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7030A0"/>
                </a:solidFill>
                <a:effectLst/>
                <a:uLnTx/>
                <a:uFillTx/>
                <a:latin typeface="Segoe Print" panose="02000600000000000000" pitchFamily="2" charset="0"/>
                <a:ea typeface="+mn-ea"/>
                <a:cs typeface="+mn-cs"/>
              </a:rPr>
              <a:t>Something that has a right angle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8.)</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Rhywbeth</a:t>
            </a: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sy’n</a:t>
            </a: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cynnwys</a:t>
            </a: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llinell</a:t>
            </a: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o </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gymesuredd</a:t>
            </a: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7030A0"/>
                </a:solidFill>
                <a:effectLst/>
                <a:uLnTx/>
                <a:uFillTx/>
                <a:latin typeface="Segoe Print" panose="02000600000000000000" pitchFamily="2" charset="0"/>
                <a:ea typeface="+mn-ea"/>
                <a:cs typeface="+mn-cs"/>
              </a:rPr>
              <a:t>Something that has lines of symmetry.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7030A0"/>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9.)</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Ffeindiwch</a:t>
            </a: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odrif</a:t>
            </a: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7030A0"/>
                </a:solidFill>
                <a:effectLst/>
                <a:uLnTx/>
                <a:uFillTx/>
                <a:latin typeface="Segoe Print" panose="02000600000000000000" pitchFamily="2" charset="0"/>
                <a:ea typeface="+mn-ea"/>
                <a:cs typeface="+mn-cs"/>
              </a:rPr>
              <a:t>Find an odd number</a:t>
            </a: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a:t>
            </a:r>
            <a:endParaRPr kumimoji="0" lang="en-GB" sz="1050" b="0" i="0" u="none" strike="noStrike" kern="1200" cap="none" spc="0" normalizeH="0" baseline="0" noProof="0">
              <a:ln>
                <a:noFill/>
              </a:ln>
              <a:solidFill>
                <a:srgbClr val="7030A0"/>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10.) </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Deilen</a:t>
            </a: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werdd</a:t>
            </a: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sydd</a:t>
            </a: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ddim</a:t>
            </a: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yn</a:t>
            </a: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fwy</a:t>
            </a: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na</a:t>
            </a: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10cm o ran </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lled</a:t>
            </a:r>
            <a:r>
              <a:rPr kumimoji="0" lang="en-GB" sz="1050" b="0" i="0" u="none" strike="noStrike" kern="1200" cap="none" spc="0" normalizeH="0" baseline="0" noProof="0">
                <a:ln>
                  <a:noFill/>
                </a:ln>
                <a:solidFill>
                  <a:srgbClr val="7030A0"/>
                </a:solidFill>
                <a:effectLst/>
                <a:uLnTx/>
                <a:uFillTx/>
                <a:latin typeface="Segoe Print" panose="02000600000000000000" pitchFamily="2"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7030A0"/>
                </a:solidFill>
                <a:effectLst/>
                <a:uLnTx/>
                <a:uFillTx/>
                <a:latin typeface="Segoe Print" panose="02000600000000000000" pitchFamily="2" charset="0"/>
                <a:ea typeface="+mn-ea"/>
                <a:cs typeface="+mn-cs"/>
              </a:rPr>
              <a:t>A green leaf that isn’t more than 10cm in width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7030A0"/>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11) 5 math </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gwahanol</a:t>
            </a: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o </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ddail</a:t>
            </a:r>
            <a:endPar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7030A0"/>
                </a:solidFill>
                <a:effectLst/>
                <a:uLnTx/>
                <a:uFillTx/>
                <a:latin typeface="Segoe Print" panose="02000600000000000000" pitchFamily="2" charset="0"/>
                <a:ea typeface="+mn-ea"/>
                <a:cs typeface="+mn-cs"/>
              </a:rPr>
              <a:t>5 different types of leaves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7030A0"/>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12.) </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Rhywbeth</a:t>
            </a: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garw</a:t>
            </a:r>
            <a:endPar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7030A0"/>
                </a:solidFill>
                <a:effectLst/>
                <a:uLnTx/>
                <a:uFillTx/>
                <a:latin typeface="Segoe Print" panose="02000600000000000000" pitchFamily="2" charset="0"/>
                <a:ea typeface="+mn-ea"/>
                <a:cs typeface="+mn-cs"/>
              </a:rPr>
              <a:t>Something with a rough texture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7030A0"/>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13.) </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Darganfyddwch</a:t>
            </a: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6 </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brigyn</a:t>
            </a: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ac </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ewch</a:t>
            </a: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ati</a:t>
            </a: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i</a:t>
            </a: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greu</a:t>
            </a: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oleua</a:t>
            </a: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4 </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patrwm</a:t>
            </a: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05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gwahanol</a:t>
            </a:r>
            <a:r>
              <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7030A0"/>
                </a:solidFill>
                <a:effectLst/>
                <a:uLnTx/>
                <a:uFillTx/>
                <a:latin typeface="Segoe Print" panose="02000600000000000000" pitchFamily="2" charset="0"/>
                <a:ea typeface="+mn-ea"/>
                <a:cs typeface="+mn-cs"/>
              </a:rPr>
              <a:t>Find 6 twigs/ small branches and create at least 4 different patterns. </a:t>
            </a:r>
          </a:p>
        </p:txBody>
      </p:sp>
      <p:sp>
        <p:nvSpPr>
          <p:cNvPr id="2" name="TextBox 1"/>
          <p:cNvSpPr txBox="1"/>
          <p:nvPr/>
        </p:nvSpPr>
        <p:spPr>
          <a:xfrm>
            <a:off x="185566" y="1596867"/>
            <a:ext cx="6486867" cy="1169551"/>
          </a:xfrm>
          <a:prstGeom prst="rect">
            <a:avLst/>
          </a:prstGeom>
          <a:noFill/>
          <a:ln>
            <a:solidFill>
              <a:srgbClr val="00B050"/>
            </a:solidFill>
          </a:ln>
        </p:spPr>
        <p:txBody>
          <a:bodyPr wrap="square" rtlCol="0" anchor="t">
            <a:spAutoFit/>
          </a:bodyPr>
          <a:lstStyle/>
          <a:p>
            <a:pPr>
              <a:defRPr/>
            </a:pPr>
            <a:r>
              <a:rPr kumimoji="0" lang="en-GB" sz="1000" b="0" i="0" u="none" strike="noStrike" kern="1200" cap="none" spc="0" normalizeH="0" baseline="0" noProof="0">
                <a:ln>
                  <a:noFill/>
                </a:ln>
                <a:effectLst/>
                <a:uLnTx/>
                <a:uFillTx/>
                <a:latin typeface="Segoe Print"/>
              </a:rPr>
              <a:t>Pan </a:t>
            </a:r>
            <a:r>
              <a:rPr kumimoji="0" lang="en-GB" sz="1000" b="0" i="0" u="none" strike="noStrike" kern="1200" cap="none" spc="0" normalizeH="0" baseline="0" noProof="0" err="1">
                <a:ln>
                  <a:noFill/>
                </a:ln>
                <a:effectLst/>
                <a:uLnTx/>
                <a:uFillTx/>
                <a:latin typeface="Segoe Print"/>
              </a:rPr>
              <a:t>fyddwch</a:t>
            </a:r>
            <a:r>
              <a:rPr kumimoji="0" lang="en-GB" sz="1000" b="0" i="0" u="none" strike="noStrike" kern="1200" cap="none" spc="0" normalizeH="0" baseline="0" noProof="0">
                <a:ln>
                  <a:noFill/>
                </a:ln>
                <a:effectLst/>
                <a:uLnTx/>
                <a:uFillTx/>
                <a:latin typeface="Segoe Print"/>
              </a:rPr>
              <a:t> </a:t>
            </a:r>
            <a:r>
              <a:rPr kumimoji="0" lang="en-GB" sz="1000" b="0" i="0" u="none" strike="noStrike" kern="1200" cap="none" spc="0" normalizeH="0" baseline="0" noProof="0" err="1">
                <a:ln>
                  <a:noFill/>
                </a:ln>
                <a:effectLst/>
                <a:uLnTx/>
                <a:uFillTx/>
                <a:latin typeface="Segoe Print"/>
              </a:rPr>
              <a:t>yn</a:t>
            </a:r>
            <a:r>
              <a:rPr kumimoji="0" lang="en-GB" sz="1000" b="0" i="0" u="none" strike="noStrike" kern="1200" cap="none" spc="0" normalizeH="0" baseline="0" noProof="0">
                <a:ln>
                  <a:noFill/>
                </a:ln>
                <a:effectLst/>
                <a:uLnTx/>
                <a:uFillTx/>
                <a:latin typeface="Segoe Print"/>
              </a:rPr>
              <a:t> </a:t>
            </a:r>
            <a:r>
              <a:rPr kumimoji="0" lang="en-GB" sz="1000" b="0" i="0" u="none" strike="noStrike" kern="1200" cap="none" spc="0" normalizeH="0" baseline="0" noProof="0" err="1">
                <a:ln>
                  <a:noFill/>
                </a:ln>
                <a:effectLst/>
                <a:uLnTx/>
                <a:uFillTx/>
                <a:latin typeface="Segoe Print"/>
              </a:rPr>
              <a:t>mynd</a:t>
            </a:r>
            <a:r>
              <a:rPr kumimoji="0" lang="en-GB" sz="1000" b="0" i="0" u="none" strike="noStrike" kern="1200" cap="none" spc="0" normalizeH="0" baseline="0" noProof="0">
                <a:ln>
                  <a:noFill/>
                </a:ln>
                <a:effectLst/>
                <a:uLnTx/>
                <a:uFillTx/>
                <a:latin typeface="Segoe Print"/>
              </a:rPr>
              <a:t> </a:t>
            </a:r>
            <a:r>
              <a:rPr kumimoji="0" lang="en-GB" sz="1000" b="0" i="0" u="none" strike="noStrike" kern="1200" cap="none" spc="0" normalizeH="0" baseline="0" noProof="0" err="1">
                <a:ln>
                  <a:noFill/>
                </a:ln>
                <a:effectLst/>
                <a:uLnTx/>
                <a:uFillTx/>
                <a:latin typeface="Segoe Print"/>
              </a:rPr>
              <a:t>allan</a:t>
            </a:r>
            <a:r>
              <a:rPr kumimoji="0" lang="en-GB" sz="1000" b="0" i="0" u="none" strike="noStrike" kern="1200" cap="none" spc="0" normalizeH="0" baseline="0" noProof="0">
                <a:ln>
                  <a:noFill/>
                </a:ln>
                <a:effectLst/>
                <a:uLnTx/>
                <a:uFillTx/>
                <a:latin typeface="Segoe Print"/>
              </a:rPr>
              <a:t> am </a:t>
            </a:r>
            <a:r>
              <a:rPr kumimoji="0" lang="en-GB" sz="1000" b="0" i="0" u="none" strike="noStrike" kern="1200" cap="none" spc="0" normalizeH="0" baseline="0" noProof="0" err="1">
                <a:ln>
                  <a:noFill/>
                </a:ln>
                <a:effectLst/>
                <a:uLnTx/>
                <a:uFillTx/>
                <a:latin typeface="Segoe Print"/>
              </a:rPr>
              <a:t>dro</a:t>
            </a:r>
            <a:r>
              <a:rPr kumimoji="0" lang="en-GB" sz="1000" b="0" i="0" u="none" strike="noStrike" kern="1200" cap="none" spc="0" normalizeH="0" baseline="0" noProof="0">
                <a:ln>
                  <a:noFill/>
                </a:ln>
                <a:effectLst/>
                <a:uLnTx/>
                <a:uFillTx/>
                <a:latin typeface="Segoe Print"/>
              </a:rPr>
              <a:t> </a:t>
            </a:r>
            <a:r>
              <a:rPr kumimoji="0" lang="en-GB" sz="1000" b="0" i="0" u="none" strike="noStrike" kern="1200" cap="none" spc="0" normalizeH="0" baseline="0" noProof="0" err="1">
                <a:ln>
                  <a:noFill/>
                </a:ln>
                <a:effectLst/>
                <a:uLnTx/>
                <a:uFillTx/>
                <a:latin typeface="Segoe Print"/>
              </a:rPr>
              <a:t>tybed</a:t>
            </a:r>
            <a:r>
              <a:rPr kumimoji="0" lang="en-GB" sz="1000" b="0" i="0" u="none" strike="noStrike" kern="1200" cap="none" spc="0" normalizeH="0" baseline="0" noProof="0">
                <a:ln>
                  <a:noFill/>
                </a:ln>
                <a:effectLst/>
                <a:uLnTx/>
                <a:uFillTx/>
                <a:latin typeface="Segoe Print"/>
              </a:rPr>
              <a:t> a </a:t>
            </a:r>
            <a:r>
              <a:rPr kumimoji="0" lang="en-GB" sz="1000" b="0" i="0" u="none" strike="noStrike" kern="1200" cap="none" spc="0" normalizeH="0" baseline="0" noProof="0" err="1">
                <a:ln>
                  <a:noFill/>
                </a:ln>
                <a:effectLst/>
                <a:uLnTx/>
                <a:uFillTx/>
                <a:latin typeface="Segoe Print"/>
              </a:rPr>
              <a:t>allwch</a:t>
            </a:r>
            <a:r>
              <a:rPr kumimoji="0" lang="en-GB" sz="1000" b="0" i="0" u="none" strike="noStrike" kern="1200" cap="none" spc="0" normalizeH="0" baseline="0" noProof="0">
                <a:ln>
                  <a:noFill/>
                </a:ln>
                <a:effectLst/>
                <a:uLnTx/>
                <a:uFillTx/>
                <a:latin typeface="Segoe Print"/>
              </a:rPr>
              <a:t> chi </a:t>
            </a:r>
            <a:r>
              <a:rPr kumimoji="0" lang="en-GB" sz="1000" b="0" i="0" u="none" strike="noStrike" kern="1200" cap="none" spc="0" normalizeH="0" baseline="0" noProof="0" err="1">
                <a:ln>
                  <a:noFill/>
                </a:ln>
                <a:effectLst/>
                <a:uLnTx/>
                <a:uFillTx/>
                <a:latin typeface="Segoe Print"/>
              </a:rPr>
              <a:t>ddarganfod</a:t>
            </a:r>
            <a:r>
              <a:rPr kumimoji="0" lang="en-GB" sz="1000" b="0" i="0" u="none" strike="noStrike" kern="1200" cap="none" spc="0" normalizeH="0" baseline="0" noProof="0">
                <a:ln>
                  <a:noFill/>
                </a:ln>
                <a:effectLst/>
                <a:uLnTx/>
                <a:uFillTx/>
                <a:latin typeface="Segoe Print"/>
              </a:rPr>
              <a:t> y </a:t>
            </a:r>
            <a:r>
              <a:rPr kumimoji="0" lang="en-GB" sz="1000" b="0" i="0" u="none" strike="noStrike" kern="1200" cap="none" spc="0" normalizeH="0" baseline="0" noProof="0" err="1">
                <a:ln>
                  <a:noFill/>
                </a:ln>
                <a:effectLst/>
                <a:uLnTx/>
                <a:uFillTx/>
                <a:latin typeface="Segoe Print"/>
              </a:rPr>
              <a:t>canlynol</a:t>
            </a:r>
            <a:r>
              <a:rPr kumimoji="0" lang="en-GB" sz="1000" b="0" i="0" u="none" strike="noStrike" kern="1200" cap="none" spc="0" normalizeH="0" baseline="0" noProof="0">
                <a:ln>
                  <a:noFill/>
                </a:ln>
                <a:effectLst/>
                <a:uLnTx/>
                <a:uFillTx/>
                <a:latin typeface="Segoe Print"/>
              </a:rPr>
              <a:t>? </a:t>
            </a:r>
            <a:r>
              <a:rPr kumimoji="0" lang="en-GB" sz="1000" b="0" i="0" u="none" strike="noStrike" kern="1200" cap="none" spc="0" normalizeH="0" baseline="0" noProof="0" err="1">
                <a:ln>
                  <a:noFill/>
                </a:ln>
                <a:effectLst/>
                <a:uLnTx/>
                <a:uFillTx/>
                <a:latin typeface="Segoe Print"/>
              </a:rPr>
              <a:t>Rhowch</a:t>
            </a:r>
            <a:r>
              <a:rPr kumimoji="0" lang="en-GB" sz="1000" b="0" i="0" u="none" strike="noStrike" kern="1200" cap="none" spc="0" normalizeH="0" baseline="0" noProof="0">
                <a:ln>
                  <a:noFill/>
                </a:ln>
                <a:effectLst/>
                <a:uLnTx/>
                <a:uFillTx/>
                <a:latin typeface="Segoe Print"/>
              </a:rPr>
              <a:t> </a:t>
            </a:r>
            <a:r>
              <a:rPr kumimoji="0" lang="en-GB" sz="1000" b="0" i="0" u="none" strike="noStrike" kern="1200" cap="none" spc="0" normalizeH="0" baseline="0" noProof="0" err="1">
                <a:ln>
                  <a:noFill/>
                </a:ln>
                <a:effectLst/>
                <a:uLnTx/>
                <a:uFillTx/>
                <a:latin typeface="Segoe Print"/>
              </a:rPr>
              <a:t>dic</a:t>
            </a:r>
            <a:r>
              <a:rPr kumimoji="0" lang="en-GB" sz="1000" b="0" i="0" u="none" strike="noStrike" kern="1200" cap="none" spc="0" normalizeH="0" baseline="0" noProof="0">
                <a:ln>
                  <a:noFill/>
                </a:ln>
                <a:effectLst/>
                <a:uLnTx/>
                <a:uFillTx/>
                <a:latin typeface="Segoe Print"/>
              </a:rPr>
              <a:t> </a:t>
            </a:r>
            <a:r>
              <a:rPr kumimoji="0" lang="en-GB" sz="1000" b="0" i="0" u="none" strike="noStrike" kern="1200" cap="none" spc="0" normalizeH="0" baseline="0" noProof="0" err="1">
                <a:ln>
                  <a:noFill/>
                </a:ln>
                <a:effectLst/>
                <a:uLnTx/>
                <a:uFillTx/>
                <a:latin typeface="Segoe Print"/>
              </a:rPr>
              <a:t>wrth</a:t>
            </a:r>
            <a:r>
              <a:rPr kumimoji="0" lang="en-GB" sz="1000" b="0" i="0" u="none" strike="noStrike" kern="1200" cap="none" spc="0" normalizeH="0" baseline="0" noProof="0">
                <a:ln>
                  <a:noFill/>
                </a:ln>
                <a:effectLst/>
                <a:uLnTx/>
                <a:uFillTx/>
                <a:latin typeface="Segoe Print"/>
              </a:rPr>
              <a:t> </a:t>
            </a:r>
            <a:r>
              <a:rPr kumimoji="0" lang="en-GB" sz="1000" b="0" i="0" u="none" strike="noStrike" kern="1200" cap="none" spc="0" normalizeH="0" baseline="0" noProof="0" err="1">
                <a:ln>
                  <a:noFill/>
                </a:ln>
                <a:effectLst/>
                <a:uLnTx/>
                <a:uFillTx/>
                <a:latin typeface="Segoe Print"/>
              </a:rPr>
              <a:t>ymyl</a:t>
            </a:r>
            <a:r>
              <a:rPr kumimoji="0" lang="en-GB" sz="1000" b="0" i="0" u="none" strike="noStrike" kern="1200" cap="none" spc="0" normalizeH="0" baseline="0" noProof="0">
                <a:ln>
                  <a:noFill/>
                </a:ln>
                <a:effectLst/>
                <a:uLnTx/>
                <a:uFillTx/>
                <a:latin typeface="Segoe Print"/>
              </a:rPr>
              <a:t> y </a:t>
            </a:r>
            <a:r>
              <a:rPr kumimoji="0" lang="en-GB" sz="1000" b="0" i="0" u="none" strike="noStrike" kern="1200" cap="none" spc="0" normalizeH="0" baseline="0" noProof="0" err="1">
                <a:ln>
                  <a:noFill/>
                </a:ln>
                <a:effectLst/>
                <a:uLnTx/>
                <a:uFillTx/>
                <a:latin typeface="Segoe Print"/>
              </a:rPr>
              <a:t>rhai</a:t>
            </a:r>
            <a:r>
              <a:rPr kumimoji="0" lang="en-GB" sz="1000" b="0" i="0" u="none" strike="noStrike" kern="1200" cap="none" spc="0" normalizeH="0" baseline="0" noProof="0">
                <a:ln>
                  <a:noFill/>
                </a:ln>
                <a:effectLst/>
                <a:uLnTx/>
                <a:uFillTx/>
                <a:latin typeface="Segoe Print"/>
              </a:rPr>
              <a:t> </a:t>
            </a:r>
            <a:r>
              <a:rPr kumimoji="0" lang="en-GB" sz="1000" b="0" i="0" u="none" strike="noStrike" kern="1200" cap="none" spc="0" normalizeH="0" baseline="0" noProof="0" err="1">
                <a:ln>
                  <a:noFill/>
                </a:ln>
                <a:effectLst/>
                <a:uLnTx/>
                <a:uFillTx/>
                <a:latin typeface="Segoe Print"/>
              </a:rPr>
              <a:t>rydych</a:t>
            </a:r>
            <a:r>
              <a:rPr kumimoji="0" lang="en-GB" sz="1000" b="0" i="0" u="none" strike="noStrike" kern="1200" cap="none" spc="0" normalizeH="0" baseline="0" noProof="0">
                <a:ln>
                  <a:noFill/>
                </a:ln>
                <a:effectLst/>
                <a:uLnTx/>
                <a:uFillTx/>
                <a:latin typeface="Segoe Print"/>
              </a:rPr>
              <a:t> </a:t>
            </a:r>
            <a:r>
              <a:rPr kumimoji="0" lang="en-GB" sz="1000" b="0" i="0" u="none" strike="noStrike" kern="1200" cap="none" spc="0" normalizeH="0" baseline="0" noProof="0" err="1">
                <a:ln>
                  <a:noFill/>
                </a:ln>
                <a:effectLst/>
                <a:uLnTx/>
                <a:uFillTx/>
                <a:latin typeface="Segoe Print"/>
              </a:rPr>
              <a:t>yn</a:t>
            </a:r>
            <a:r>
              <a:rPr kumimoji="0" lang="en-GB" sz="1000" b="0" i="0" u="none" strike="noStrike" kern="1200" cap="none" spc="0" normalizeH="0" baseline="0" noProof="0">
                <a:ln>
                  <a:noFill/>
                </a:ln>
                <a:effectLst/>
                <a:uLnTx/>
                <a:uFillTx/>
                <a:latin typeface="Segoe Print"/>
              </a:rPr>
              <a:t> </a:t>
            </a:r>
            <a:r>
              <a:rPr kumimoji="0" lang="en-GB" sz="1000" b="0" i="0" u="none" strike="noStrike" kern="1200" cap="none" spc="0" normalizeH="0" baseline="0" noProof="0" err="1">
                <a:ln>
                  <a:noFill/>
                </a:ln>
                <a:effectLst/>
                <a:uLnTx/>
                <a:uFillTx/>
                <a:latin typeface="Segoe Print"/>
              </a:rPr>
              <a:t>darganfod</a:t>
            </a:r>
            <a:r>
              <a:rPr lang="en-GB" sz="1000">
                <a:latin typeface="Segoe Print"/>
              </a:rPr>
              <a:t> neu </a:t>
            </a:r>
            <a:r>
              <a:rPr lang="en-GB" sz="1000" err="1">
                <a:latin typeface="Segoe Print"/>
              </a:rPr>
              <a:t>ysgrifennwch</a:t>
            </a:r>
            <a:r>
              <a:rPr lang="en-GB" sz="1000">
                <a:latin typeface="Segoe Print"/>
              </a:rPr>
              <a:t> </a:t>
            </a:r>
            <a:r>
              <a:rPr lang="en-GB" sz="1000" err="1">
                <a:latin typeface="Segoe Print"/>
              </a:rPr>
              <a:t>yr</a:t>
            </a:r>
            <a:r>
              <a:rPr lang="en-GB" sz="1000">
                <a:latin typeface="Segoe Print"/>
              </a:rPr>
              <a:t> </a:t>
            </a:r>
            <a:r>
              <a:rPr lang="en-GB" sz="1000" err="1">
                <a:latin typeface="Segoe Print"/>
              </a:rPr>
              <a:t>enw</a:t>
            </a:r>
            <a:r>
              <a:rPr kumimoji="0" lang="en-GB" sz="1000" b="0" i="0" u="none" strike="noStrike" kern="1200" cap="none" spc="0" normalizeH="0" baseline="0" noProof="0">
                <a:ln>
                  <a:noFill/>
                </a:ln>
                <a:effectLst/>
                <a:uLnTx/>
                <a:uFillTx/>
                <a:latin typeface="Segoe Print"/>
              </a:rPr>
              <a:t>.</a:t>
            </a:r>
            <a:r>
              <a:rPr lang="en-GB" sz="1000">
                <a:latin typeface="Segoe Print"/>
              </a:rPr>
              <a:t> </a:t>
            </a:r>
            <a:r>
              <a:rPr kumimoji="0" lang="en-GB" sz="1000" b="0" i="0" u="none" strike="noStrike" kern="1200" cap="none" spc="0" normalizeH="0" baseline="0" noProof="0">
                <a:ln>
                  <a:noFill/>
                </a:ln>
                <a:effectLst/>
                <a:uLnTx/>
                <a:uFillTx/>
                <a:latin typeface="Segoe Print"/>
              </a:rPr>
              <a:t> Beth am </a:t>
            </a:r>
            <a:r>
              <a:rPr kumimoji="0" lang="en-GB" sz="1000" b="0" i="0" u="none" strike="noStrike" kern="1200" cap="none" spc="0" normalizeH="0" baseline="0" noProof="0" err="1">
                <a:ln>
                  <a:noFill/>
                </a:ln>
                <a:effectLst/>
                <a:uLnTx/>
                <a:uFillTx/>
                <a:latin typeface="Segoe Print"/>
              </a:rPr>
              <a:t>gymryd</a:t>
            </a:r>
            <a:r>
              <a:rPr kumimoji="0" lang="en-GB" sz="1000" b="0" i="0" u="none" strike="noStrike" kern="1200" cap="none" spc="0" normalizeH="0" baseline="0" noProof="0">
                <a:ln>
                  <a:noFill/>
                </a:ln>
                <a:effectLst/>
                <a:uLnTx/>
                <a:uFillTx/>
                <a:latin typeface="Segoe Print"/>
              </a:rPr>
              <a:t> </a:t>
            </a:r>
            <a:r>
              <a:rPr kumimoji="0" lang="en-GB" sz="1000" b="0" i="0" u="none" strike="noStrike" kern="1200" cap="none" spc="0" normalizeH="0" baseline="0" noProof="0" err="1">
                <a:ln>
                  <a:noFill/>
                </a:ln>
                <a:effectLst/>
                <a:uLnTx/>
                <a:uFillTx/>
                <a:latin typeface="Segoe Print"/>
              </a:rPr>
              <a:t>lluniau</a:t>
            </a:r>
            <a:r>
              <a:rPr kumimoji="0" lang="en-GB" sz="1000" b="0" i="0" u="none" strike="noStrike" kern="1200" cap="none" spc="0" normalizeH="0" baseline="0" noProof="0">
                <a:ln>
                  <a:noFill/>
                </a:ln>
                <a:effectLst/>
                <a:uLnTx/>
                <a:uFillTx/>
                <a:latin typeface="Segoe Print"/>
              </a:rPr>
              <a:t> </a:t>
            </a:r>
            <a:r>
              <a:rPr kumimoji="0" lang="en-GB" sz="1000" b="0" i="0" u="none" strike="noStrike" kern="1200" cap="none" spc="0" normalizeH="0" baseline="0" noProof="0" err="1">
                <a:ln>
                  <a:noFill/>
                </a:ln>
                <a:effectLst/>
                <a:uLnTx/>
                <a:uFillTx/>
                <a:latin typeface="Segoe Print"/>
              </a:rPr>
              <a:t>o’r</a:t>
            </a:r>
            <a:r>
              <a:rPr kumimoji="0" lang="en-GB" sz="1000" b="0" i="0" u="none" strike="noStrike" kern="1200" cap="none" spc="0" normalizeH="0" baseline="0" noProof="0">
                <a:ln>
                  <a:noFill/>
                </a:ln>
                <a:effectLst/>
                <a:uLnTx/>
                <a:uFillTx/>
                <a:latin typeface="Segoe Print"/>
              </a:rPr>
              <a:t> </a:t>
            </a:r>
            <a:r>
              <a:rPr kumimoji="0" lang="en-GB" sz="1000" b="0" i="0" u="none" strike="noStrike" kern="1200" cap="none" spc="0" normalizeH="0" baseline="0" noProof="0" err="1">
                <a:ln>
                  <a:noFill/>
                </a:ln>
                <a:effectLst/>
                <a:uLnTx/>
                <a:uFillTx/>
                <a:latin typeface="Segoe Print"/>
              </a:rPr>
              <a:t>hyd</a:t>
            </a:r>
            <a:r>
              <a:rPr kumimoji="0" lang="en-GB" sz="1000" b="0" i="0" u="none" strike="noStrike" kern="1200" cap="none" spc="0" normalizeH="0" baseline="0" noProof="0">
                <a:ln>
                  <a:noFill/>
                </a:ln>
                <a:effectLst/>
                <a:uLnTx/>
                <a:uFillTx/>
                <a:latin typeface="Segoe Print"/>
              </a:rPr>
              <a:t> </a:t>
            </a:r>
            <a:r>
              <a:rPr kumimoji="0" lang="en-GB" sz="1000" b="0" i="0" u="none" strike="noStrike" kern="1200" cap="none" spc="0" normalizeH="0" baseline="0" noProof="0" err="1">
                <a:ln>
                  <a:noFill/>
                </a:ln>
                <a:effectLst/>
                <a:uLnTx/>
                <a:uFillTx/>
                <a:latin typeface="Segoe Print"/>
              </a:rPr>
              <a:t>yr</a:t>
            </a:r>
            <a:r>
              <a:rPr kumimoji="0" lang="en-GB" sz="1000" b="0" i="0" u="none" strike="noStrike" kern="1200" cap="none" spc="0" normalizeH="0" baseline="0" noProof="0">
                <a:ln>
                  <a:noFill/>
                </a:ln>
                <a:effectLst/>
                <a:uLnTx/>
                <a:uFillTx/>
                <a:latin typeface="Segoe Print"/>
              </a:rPr>
              <a:t> </a:t>
            </a:r>
            <a:r>
              <a:rPr kumimoji="0" lang="en-GB" sz="1000" b="0" i="0" u="none" strike="noStrike" kern="1200" cap="none" spc="0" normalizeH="0" baseline="0" noProof="0" err="1">
                <a:ln>
                  <a:noFill/>
                </a:ln>
                <a:effectLst/>
                <a:uLnTx/>
                <a:uFillTx/>
                <a:latin typeface="Segoe Print"/>
              </a:rPr>
              <a:t>ydych</a:t>
            </a:r>
            <a:r>
              <a:rPr kumimoji="0" lang="en-GB" sz="1000" b="0" i="0" u="none" strike="noStrike" kern="1200" cap="none" spc="0" normalizeH="0" baseline="0" noProof="0">
                <a:ln>
                  <a:noFill/>
                </a:ln>
                <a:effectLst/>
                <a:uLnTx/>
                <a:uFillTx/>
                <a:latin typeface="Segoe Print"/>
              </a:rPr>
              <a:t> </a:t>
            </a:r>
            <a:r>
              <a:rPr kumimoji="0" lang="en-GB" sz="1000" b="0" i="0" u="none" strike="noStrike" kern="1200" cap="none" spc="0" normalizeH="0" baseline="0" noProof="0" err="1">
                <a:ln>
                  <a:noFill/>
                </a:ln>
                <a:effectLst/>
                <a:uLnTx/>
                <a:uFillTx/>
                <a:latin typeface="Segoe Print"/>
              </a:rPr>
              <a:t>yn</a:t>
            </a:r>
            <a:r>
              <a:rPr kumimoji="0" lang="en-GB" sz="1000" b="0" i="0" u="none" strike="noStrike" kern="1200" cap="none" spc="0" normalizeH="0" baseline="0" noProof="0">
                <a:ln>
                  <a:noFill/>
                </a:ln>
                <a:effectLst/>
                <a:uLnTx/>
                <a:uFillTx/>
                <a:latin typeface="Segoe Print"/>
              </a:rPr>
              <a:t> </a:t>
            </a:r>
            <a:r>
              <a:rPr kumimoji="0" lang="en-GB" sz="1000" b="0" i="0" u="none" strike="noStrike" kern="1200" cap="none" spc="0" normalizeH="0" baseline="0" noProof="0" err="1">
                <a:ln>
                  <a:noFill/>
                </a:ln>
                <a:effectLst/>
                <a:uLnTx/>
                <a:uFillTx/>
                <a:latin typeface="Segoe Print"/>
              </a:rPr>
              <a:t>darganfod</a:t>
            </a:r>
            <a:r>
              <a:rPr kumimoji="0" lang="en-GB" sz="1000" b="0" i="0" u="none" strike="noStrike" kern="1200" cap="none" spc="0" normalizeH="0" baseline="0" noProof="0">
                <a:ln>
                  <a:noFill/>
                </a:ln>
                <a:effectLst/>
                <a:uLnTx/>
                <a:uFillTx/>
                <a:latin typeface="Segoe Print"/>
              </a:rPr>
              <a:t> neu </a:t>
            </a:r>
            <a:r>
              <a:rPr kumimoji="0" lang="en-GB" sz="1000" b="0" i="0" u="none" strike="noStrike" kern="1200" cap="none" spc="0" normalizeH="0" baseline="0" noProof="0" err="1">
                <a:ln>
                  <a:noFill/>
                </a:ln>
                <a:effectLst/>
                <a:uLnTx/>
                <a:uFillTx/>
                <a:latin typeface="Segoe Print"/>
              </a:rPr>
              <a:t>gallwch</a:t>
            </a:r>
            <a:r>
              <a:rPr kumimoji="0" lang="en-GB" sz="1000" b="0" i="0" u="none" strike="noStrike" kern="1200" cap="none" spc="0" normalizeH="0" baseline="0" noProof="0">
                <a:ln>
                  <a:noFill/>
                </a:ln>
                <a:effectLst/>
                <a:uLnTx/>
                <a:uFillTx/>
                <a:latin typeface="Segoe Print"/>
              </a:rPr>
              <a:t> </a:t>
            </a:r>
            <a:r>
              <a:rPr kumimoji="0" lang="en-GB" sz="1000" b="0" i="0" u="none" strike="noStrike" kern="1200" cap="none" spc="0" normalizeH="0" baseline="0" noProof="0" err="1">
                <a:ln>
                  <a:noFill/>
                </a:ln>
                <a:effectLst/>
                <a:uLnTx/>
                <a:uFillTx/>
                <a:latin typeface="Segoe Print"/>
              </a:rPr>
              <a:t>greu</a:t>
            </a:r>
            <a:r>
              <a:rPr kumimoji="0" lang="en-GB" sz="1000" b="0" i="0" u="none" strike="noStrike" kern="1200" cap="none" spc="0" normalizeH="0" baseline="0" noProof="0">
                <a:ln>
                  <a:noFill/>
                </a:ln>
                <a:effectLst/>
                <a:uLnTx/>
                <a:uFillTx/>
                <a:latin typeface="Segoe Print"/>
              </a:rPr>
              <a:t> pic collage </a:t>
            </a:r>
            <a:r>
              <a:rPr kumimoji="0" lang="en-GB" sz="1000" b="0" i="0" u="none" strike="noStrike" kern="1200" cap="none" spc="0" normalizeH="0" baseline="0" noProof="0" err="1">
                <a:ln>
                  <a:noFill/>
                </a:ln>
                <a:effectLst/>
                <a:uLnTx/>
                <a:uFillTx/>
                <a:latin typeface="Segoe Print"/>
              </a:rPr>
              <a:t>o’r</a:t>
            </a:r>
            <a:r>
              <a:rPr kumimoji="0" lang="en-GB" sz="1000" b="0" i="0" u="none" strike="noStrike" kern="1200" cap="none" spc="0" normalizeH="0" baseline="0" noProof="0">
                <a:ln>
                  <a:noFill/>
                </a:ln>
                <a:effectLst/>
                <a:uLnTx/>
                <a:uFillTx/>
                <a:latin typeface="Segoe Print"/>
              </a:rPr>
              <a:t> </a:t>
            </a:r>
            <a:r>
              <a:rPr kumimoji="0" lang="en-GB" sz="1000" b="0" i="0" u="none" strike="noStrike" kern="1200" cap="none" spc="0" normalizeH="0" baseline="0" noProof="0" err="1">
                <a:ln>
                  <a:noFill/>
                </a:ln>
                <a:effectLst/>
                <a:uLnTx/>
                <a:uFillTx/>
                <a:latin typeface="Segoe Print"/>
              </a:rPr>
              <a:t>holl</a:t>
            </a:r>
            <a:r>
              <a:rPr kumimoji="0" lang="en-GB" sz="1000" b="0" i="0" u="none" strike="noStrike" kern="1200" cap="none" spc="0" normalizeH="0" baseline="0" noProof="0">
                <a:ln>
                  <a:noFill/>
                </a:ln>
                <a:effectLst/>
                <a:uLnTx/>
                <a:uFillTx/>
                <a:latin typeface="Segoe Print"/>
              </a:rPr>
              <a:t> </a:t>
            </a:r>
            <a:r>
              <a:rPr kumimoji="0" lang="en-GB" sz="1000" b="0" i="0" u="none" strike="noStrike" kern="1200" cap="none" spc="0" normalizeH="0" baseline="0" noProof="0" err="1">
                <a:ln>
                  <a:noFill/>
                </a:ln>
                <a:effectLst/>
                <a:uLnTx/>
                <a:uFillTx/>
                <a:latin typeface="Segoe Print"/>
              </a:rPr>
              <a:t>luniau</a:t>
            </a:r>
            <a:r>
              <a:rPr kumimoji="0" lang="en-GB" sz="1000" b="0" i="0" u="none" strike="noStrike" kern="1200" cap="none" spc="0" normalizeH="0" baseline="0" noProof="0">
                <a:ln>
                  <a:noFill/>
                </a:ln>
                <a:effectLst/>
                <a:uLnTx/>
                <a:uFillTx/>
                <a:latin typeface="Segoe Print"/>
              </a:rPr>
              <a:t> </a:t>
            </a:r>
            <a:r>
              <a:rPr kumimoji="0" lang="en-GB" sz="1000" b="0" i="0" u="none" strike="noStrike" kern="1200" cap="none" spc="0" normalizeH="0" baseline="0" noProof="0" err="1">
                <a:ln>
                  <a:noFill/>
                </a:ln>
                <a:effectLst/>
                <a:uLnTx/>
                <a:uFillTx/>
                <a:latin typeface="Segoe Print"/>
              </a:rPr>
              <a:t>yr</a:t>
            </a:r>
            <a:r>
              <a:rPr kumimoji="0" lang="en-GB" sz="1000" b="0" i="0" u="none" strike="noStrike" kern="1200" cap="none" spc="0" normalizeH="0" baseline="0" noProof="0">
                <a:ln>
                  <a:noFill/>
                </a:ln>
                <a:effectLst/>
                <a:uLnTx/>
                <a:uFillTx/>
                <a:latin typeface="Segoe Print"/>
              </a:rPr>
              <a:t> </a:t>
            </a:r>
            <a:r>
              <a:rPr kumimoji="0" lang="en-GB" sz="1000" b="0" i="0" u="none" strike="noStrike" kern="1200" cap="none" spc="0" normalizeH="0" baseline="0" noProof="0" err="1">
                <a:ln>
                  <a:noFill/>
                </a:ln>
                <a:effectLst/>
                <a:uLnTx/>
                <a:uFillTx/>
                <a:latin typeface="Segoe Print"/>
              </a:rPr>
              <a:t>ydych</a:t>
            </a:r>
            <a:r>
              <a:rPr kumimoji="0" lang="en-GB" sz="1000" b="0" i="0" u="none" strike="noStrike" kern="1200" cap="none" spc="0" normalizeH="0" baseline="0" noProof="0">
                <a:ln>
                  <a:noFill/>
                </a:ln>
                <a:effectLst/>
                <a:uLnTx/>
                <a:uFillTx/>
                <a:latin typeface="Segoe Print"/>
              </a:rPr>
              <a:t> </a:t>
            </a:r>
            <a:r>
              <a:rPr kumimoji="0" lang="en-GB" sz="1000" b="0" i="0" u="none" strike="noStrike" kern="1200" cap="none" spc="0" normalizeH="0" baseline="0" noProof="0" err="1">
                <a:ln>
                  <a:noFill/>
                </a:ln>
                <a:effectLst/>
                <a:uLnTx/>
                <a:uFillTx/>
                <a:latin typeface="Segoe Print"/>
              </a:rPr>
              <a:t>wedi</a:t>
            </a:r>
            <a:r>
              <a:rPr kumimoji="0" lang="en-GB" sz="1000" b="0" i="0" u="none" strike="noStrike" kern="1200" cap="none" spc="0" normalizeH="0" baseline="0" noProof="0">
                <a:ln>
                  <a:noFill/>
                </a:ln>
                <a:effectLst/>
                <a:uLnTx/>
                <a:uFillTx/>
                <a:latin typeface="Segoe Print"/>
              </a:rPr>
              <a:t> </a:t>
            </a:r>
            <a:r>
              <a:rPr kumimoji="0" lang="en-GB" sz="1000" b="0" i="0" u="none" strike="noStrike" kern="1200" cap="none" spc="0" normalizeH="0" baseline="0" noProof="0" err="1">
                <a:ln>
                  <a:noFill/>
                </a:ln>
                <a:effectLst/>
                <a:uLnTx/>
                <a:uFillTx/>
                <a:latin typeface="Segoe Print"/>
              </a:rPr>
              <a:t>tynnu</a:t>
            </a:r>
            <a:r>
              <a:rPr kumimoji="0" lang="en-GB" sz="1000" b="0" i="0" u="none" strike="noStrike" kern="1200" cap="none" spc="0" normalizeH="0" baseline="0" noProof="0">
                <a:ln>
                  <a:noFill/>
                </a:ln>
                <a:effectLst/>
                <a:uLnTx/>
                <a:uFillTx/>
                <a:latin typeface="Segoe Print"/>
              </a:rPr>
              <a:t>.</a:t>
            </a:r>
            <a:r>
              <a:rPr lang="en-GB" sz="1000">
                <a:latin typeface="Segoe Print"/>
              </a:rPr>
              <a:t> </a:t>
            </a:r>
            <a:endParaRPr kumimoji="0" lang="en-GB" sz="1000" b="0" i="0" u="none" strike="noStrike" kern="1200" cap="none" spc="0" normalizeH="0" baseline="0" noProof="0">
              <a:ln>
                <a:noFill/>
              </a:ln>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7030A0"/>
              </a:solidFill>
              <a:effectLst/>
              <a:uLnTx/>
              <a:uFillTx/>
              <a:latin typeface="Segoe Print" panose="02000600000000000000" pitchFamily="2" charset="0"/>
              <a:ea typeface="+mn-ea"/>
              <a:cs typeface="+mn-cs"/>
            </a:endParaRPr>
          </a:p>
          <a:p>
            <a:pPr>
              <a:defRPr/>
            </a:pPr>
            <a:r>
              <a:rPr kumimoji="0" lang="en-US" sz="1000" b="0" i="0" u="none" strike="noStrike" kern="1200" cap="none" spc="0" normalizeH="0" baseline="0" noProof="0">
                <a:ln>
                  <a:noFill/>
                </a:ln>
                <a:solidFill>
                  <a:srgbClr val="7030A0"/>
                </a:solidFill>
                <a:effectLst/>
                <a:uLnTx/>
                <a:uFillTx/>
                <a:latin typeface="Segoe Print"/>
              </a:rPr>
              <a:t>When you go out for a walk I wonder if you can find the following? Tick ​​the ones you find</a:t>
            </a:r>
            <a:r>
              <a:rPr lang="en-US" sz="1000">
                <a:solidFill>
                  <a:srgbClr val="7030A0"/>
                </a:solidFill>
                <a:latin typeface="Segoe Print"/>
              </a:rPr>
              <a:t> or write the object's name</a:t>
            </a:r>
            <a:r>
              <a:rPr kumimoji="0" lang="en-US" sz="1000" b="0" i="0" u="none" strike="noStrike" kern="1200" cap="none" spc="0" normalizeH="0" baseline="0" noProof="0">
                <a:ln>
                  <a:noFill/>
                </a:ln>
                <a:solidFill>
                  <a:srgbClr val="7030A0"/>
                </a:solidFill>
                <a:effectLst/>
                <a:uLnTx/>
                <a:uFillTx/>
                <a:latin typeface="Segoe Print"/>
              </a:rPr>
              <a:t>. Why not take some photos or create a pic collage of all the pictures you have taken</a:t>
            </a:r>
            <a:r>
              <a:rPr kumimoji="0" lang="en-US" sz="1000" b="0" i="0" u="none" strike="noStrike" kern="1200" cap="none" spc="0" normalizeH="0" baseline="0" noProof="0">
                <a:ln>
                  <a:noFill/>
                </a:ln>
                <a:effectLst/>
                <a:uLnTx/>
                <a:uFillTx/>
                <a:latin typeface="Segoe Print"/>
              </a:rPr>
              <a:t>.</a:t>
            </a:r>
            <a:endParaRPr kumimoji="0" lang="en-GB" sz="1000" b="0" i="0" u="none" strike="noStrike" kern="1200" cap="none" spc="0" normalizeH="0" baseline="0" noProof="0">
              <a:ln>
                <a:noFill/>
              </a:ln>
              <a:effectLst/>
              <a:uLnTx/>
              <a:uFillTx/>
              <a:latin typeface="Segoe Print"/>
            </a:endParaRPr>
          </a:p>
        </p:txBody>
      </p:sp>
      <p:sp>
        <p:nvSpPr>
          <p:cNvPr id="26" name="TextBox 25"/>
          <p:cNvSpPr txBox="1"/>
          <p:nvPr/>
        </p:nvSpPr>
        <p:spPr>
          <a:xfrm>
            <a:off x="159979" y="546456"/>
            <a:ext cx="1572090" cy="861774"/>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Os</a:t>
            </a:r>
            <a:r>
              <a:rPr kumimoji="0" lang="en-GB" sz="10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0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nad</a:t>
            </a:r>
            <a:r>
              <a:rPr kumimoji="0" lang="en-GB" sz="10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0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oes</a:t>
            </a:r>
            <a:r>
              <a:rPr kumimoji="0" lang="en-GB" sz="10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0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gennych</a:t>
            </a:r>
            <a:r>
              <a:rPr kumimoji="0" lang="en-GB" sz="10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0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bren</a:t>
            </a:r>
            <a:r>
              <a:rPr kumimoji="0" lang="en-GB" sz="10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0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mesur</a:t>
            </a:r>
            <a:endParaRPr kumimoji="0" lang="en-GB" sz="1000" b="0" i="0" u="none" strike="noStrike" kern="1200" cap="none" spc="0" normalizeH="0" baseline="0" noProof="0">
              <a:ln>
                <a:noFill/>
              </a:ln>
              <a:solidFill>
                <a:prstClr val="black"/>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DARN O BAPUR A4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HYD- </a:t>
            </a:r>
            <a:r>
              <a:rPr kumimoji="0" lang="en-GB" sz="10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tua</a:t>
            </a:r>
            <a:r>
              <a:rPr kumimoji="0" lang="en-GB" sz="10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3OCM  LLED- </a:t>
            </a:r>
            <a:r>
              <a:rPr kumimoji="0" lang="en-GB" sz="10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tua</a:t>
            </a:r>
            <a:r>
              <a:rPr kumimoji="0" lang="en-GB" sz="10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21cm</a:t>
            </a:r>
          </a:p>
        </p:txBody>
      </p:sp>
      <p:sp>
        <p:nvSpPr>
          <p:cNvPr id="27" name="TextBox 26"/>
          <p:cNvSpPr txBox="1"/>
          <p:nvPr/>
        </p:nvSpPr>
        <p:spPr>
          <a:xfrm>
            <a:off x="4929727" y="675510"/>
            <a:ext cx="1822420" cy="707886"/>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7030A0"/>
                </a:solidFill>
                <a:effectLst/>
                <a:uLnTx/>
                <a:uFillTx/>
                <a:latin typeface="Segoe Print" panose="02000600000000000000" pitchFamily="2" charset="0"/>
                <a:ea typeface="+mn-ea"/>
                <a:cs typeface="+mn-cs"/>
              </a:rPr>
              <a:t>If you don’t have a ruler,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7030A0"/>
                </a:solidFill>
                <a:effectLst/>
                <a:uLnTx/>
                <a:uFillTx/>
                <a:latin typeface="Segoe Print" panose="02000600000000000000" pitchFamily="2" charset="0"/>
                <a:ea typeface="+mn-ea"/>
                <a:cs typeface="+mn-cs"/>
              </a:rPr>
              <a:t>A PIECE OF A4 PAPER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7030A0"/>
                </a:solidFill>
                <a:effectLst/>
                <a:uLnTx/>
                <a:uFillTx/>
                <a:latin typeface="Segoe Print" panose="02000600000000000000" pitchFamily="2" charset="0"/>
                <a:ea typeface="+mn-ea"/>
                <a:cs typeface="+mn-cs"/>
              </a:rPr>
              <a:t>LENGTH- approx. 3Ocm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7030A0"/>
                </a:solidFill>
                <a:effectLst/>
                <a:uLnTx/>
                <a:uFillTx/>
                <a:latin typeface="Segoe Print" panose="02000600000000000000" pitchFamily="2" charset="0"/>
                <a:ea typeface="+mn-ea"/>
                <a:cs typeface="+mn-cs"/>
              </a:rPr>
              <a:t>WIDTH- approx. 21cm</a:t>
            </a:r>
          </a:p>
        </p:txBody>
      </p:sp>
      <p:sp>
        <p:nvSpPr>
          <p:cNvPr id="28" name="TextBox 27"/>
          <p:cNvSpPr txBox="1"/>
          <p:nvPr/>
        </p:nvSpPr>
        <p:spPr>
          <a:xfrm>
            <a:off x="621433" y="80821"/>
            <a:ext cx="5684208" cy="276999"/>
          </a:xfrm>
          <a:prstGeom prst="rect">
            <a:avLst/>
          </a:prstGeom>
          <a:solidFill>
            <a:srgbClr val="FFFF00"/>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Segoe Print" panose="02000600000000000000" pitchFamily="2" charset="0"/>
                <a:ea typeface="+mn-ea"/>
                <a:cs typeface="+mn-cs"/>
              </a:rPr>
              <a:t>TASG 1 – </a:t>
            </a:r>
            <a:r>
              <a:rPr kumimoji="0" lang="en-GB" sz="1200" b="1"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Mathemateg</a:t>
            </a:r>
            <a:r>
              <a:rPr kumimoji="0" lang="en-GB" sz="1200" b="1"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1"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yn</a:t>
            </a:r>
            <a:r>
              <a:rPr kumimoji="0" lang="en-GB" sz="1200" b="1"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1"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yr</a:t>
            </a:r>
            <a:r>
              <a:rPr kumimoji="0" lang="en-GB" sz="1200" b="1"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1"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ysgol</a:t>
            </a:r>
            <a:r>
              <a:rPr kumimoji="0" lang="en-GB" sz="1200" b="1"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1" i="0" u="none" strike="noStrike" kern="1200" cap="none" spc="0" normalizeH="0" baseline="0" noProof="0">
                <a:ln>
                  <a:noFill/>
                </a:ln>
                <a:solidFill>
                  <a:srgbClr val="7030A0"/>
                </a:solidFill>
                <a:effectLst/>
                <a:uLnTx/>
                <a:uFillTx/>
                <a:latin typeface="Segoe Print" panose="02000600000000000000" pitchFamily="2" charset="0"/>
                <a:ea typeface="+mn-ea"/>
                <a:cs typeface="+mn-cs"/>
              </a:rPr>
              <a:t>Task – Mathematics- In school</a:t>
            </a:r>
          </a:p>
        </p:txBody>
      </p:sp>
      <p:graphicFrame>
        <p:nvGraphicFramePr>
          <p:cNvPr id="4" name="Table 3"/>
          <p:cNvGraphicFramePr>
            <a:graphicFrameLocks noGrp="1"/>
          </p:cNvGraphicFramePr>
          <p:nvPr/>
        </p:nvGraphicFramePr>
        <p:xfrm>
          <a:off x="4548914" y="2934191"/>
          <a:ext cx="1996501" cy="6329730"/>
        </p:xfrm>
        <a:graphic>
          <a:graphicData uri="http://schemas.openxmlformats.org/drawingml/2006/table">
            <a:tbl>
              <a:tblPr firstRow="1" bandRow="1">
                <a:tableStyleId>{5C22544A-7EE6-4342-B048-85BDC9FD1C3A}</a:tableStyleId>
              </a:tblPr>
              <a:tblGrid>
                <a:gridCol w="1996501">
                  <a:extLst>
                    <a:ext uri="{9D8B030D-6E8A-4147-A177-3AD203B41FA5}">
                      <a16:colId xmlns:a16="http://schemas.microsoft.com/office/drawing/2014/main" val="2310266207"/>
                    </a:ext>
                  </a:extLst>
                </a:gridCol>
              </a:tblGrid>
              <a:tr h="438596">
                <a:tc>
                  <a:txBody>
                    <a:bodyPr/>
                    <a:lstStyle/>
                    <a:p>
                      <a:endParaRPr lang="en-GB"/>
                    </a:p>
                  </a:txBody>
                  <a:tcPr>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3470553867"/>
                  </a:ext>
                </a:extLst>
              </a:tr>
              <a:tr h="472490">
                <a:tc>
                  <a:txBody>
                    <a:bodyPr/>
                    <a:lstStyle/>
                    <a:p>
                      <a:endParaRPr lang="en-GB"/>
                    </a:p>
                  </a:txBody>
                  <a:tcPr>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2863175109"/>
                  </a:ext>
                </a:extLst>
              </a:tr>
              <a:tr h="471890">
                <a:tc>
                  <a:txBody>
                    <a:bodyPr/>
                    <a:lstStyle/>
                    <a:p>
                      <a:endParaRPr lang="en-GB"/>
                    </a:p>
                  </a:txBody>
                  <a:tcPr>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2151869853"/>
                  </a:ext>
                </a:extLst>
              </a:tr>
              <a:tr h="524656">
                <a:tc>
                  <a:txBody>
                    <a:bodyPr/>
                    <a:lstStyle/>
                    <a:p>
                      <a:endParaRPr lang="en-GB"/>
                    </a:p>
                  </a:txBody>
                  <a:tcPr>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016724911"/>
                  </a:ext>
                </a:extLst>
              </a:tr>
              <a:tr h="479685">
                <a:tc>
                  <a:txBody>
                    <a:bodyPr/>
                    <a:lstStyle/>
                    <a:p>
                      <a:endParaRPr lang="en-GB"/>
                    </a:p>
                  </a:txBody>
                  <a:tcPr>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715165529"/>
                  </a:ext>
                </a:extLst>
              </a:tr>
              <a:tr h="509666">
                <a:tc>
                  <a:txBody>
                    <a:bodyPr/>
                    <a:lstStyle/>
                    <a:p>
                      <a:endParaRPr lang="en-GB"/>
                    </a:p>
                  </a:txBody>
                  <a:tcPr>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911078753"/>
                  </a:ext>
                </a:extLst>
              </a:tr>
              <a:tr h="464695">
                <a:tc>
                  <a:txBody>
                    <a:bodyPr/>
                    <a:lstStyle/>
                    <a:p>
                      <a:endParaRPr lang="en-GB"/>
                    </a:p>
                  </a:txBody>
                  <a:tcPr>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872631271"/>
                  </a:ext>
                </a:extLst>
              </a:tr>
              <a:tr h="509665">
                <a:tc>
                  <a:txBody>
                    <a:bodyPr/>
                    <a:lstStyle/>
                    <a:p>
                      <a:endParaRPr lang="en-GB"/>
                    </a:p>
                  </a:txBody>
                  <a:tcPr>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2400307061"/>
                  </a:ext>
                </a:extLst>
              </a:tr>
              <a:tr h="479685">
                <a:tc>
                  <a:txBody>
                    <a:bodyPr/>
                    <a:lstStyle/>
                    <a:p>
                      <a:endParaRPr lang="en-GB"/>
                    </a:p>
                  </a:txBody>
                  <a:tcPr>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2599885927"/>
                  </a:ext>
                </a:extLst>
              </a:tr>
              <a:tr h="509666">
                <a:tc>
                  <a:txBody>
                    <a:bodyPr/>
                    <a:lstStyle/>
                    <a:p>
                      <a:endParaRPr lang="en-GB"/>
                    </a:p>
                  </a:txBody>
                  <a:tcPr>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535351461"/>
                  </a:ext>
                </a:extLst>
              </a:tr>
              <a:tr h="464695">
                <a:tc>
                  <a:txBody>
                    <a:bodyPr/>
                    <a:lstStyle/>
                    <a:p>
                      <a:endParaRPr lang="en-GB"/>
                    </a:p>
                  </a:txBody>
                  <a:tcPr>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710439915"/>
                  </a:ext>
                </a:extLst>
              </a:tr>
              <a:tr h="479686">
                <a:tc>
                  <a:txBody>
                    <a:bodyPr/>
                    <a:lstStyle/>
                    <a:p>
                      <a:endParaRPr lang="en-GB"/>
                    </a:p>
                  </a:txBody>
                  <a:tcPr>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818220144"/>
                  </a:ext>
                </a:extLst>
              </a:tr>
              <a:tr h="524655">
                <a:tc>
                  <a:txBody>
                    <a:bodyPr/>
                    <a:lstStyle/>
                    <a:p>
                      <a:endParaRPr lang="en-GB"/>
                    </a:p>
                  </a:txBody>
                  <a:tcPr>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531496481"/>
                  </a:ext>
                </a:extLst>
              </a:tr>
            </a:tbl>
          </a:graphicData>
        </a:graphic>
      </p:graphicFrame>
    </p:spTree>
    <p:extLst>
      <p:ext uri="{BB962C8B-B14F-4D97-AF65-F5344CB8AC3E}">
        <p14:creationId xmlns:p14="http://schemas.microsoft.com/office/powerpoint/2010/main" val="88695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662030" y="856907"/>
            <a:ext cx="3491816" cy="1066947"/>
          </a:xfrm>
          <a:prstGeom prst="roundRect">
            <a:avLst/>
          </a:prstGeom>
          <a:ln w="57150"/>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defTabSz="514350"/>
            <a:endParaRPr lang="en-GB" sz="1350">
              <a:solidFill>
                <a:prstClr val="black"/>
              </a:solidFill>
              <a:latin typeface="Calibri" panose="020F0502020204030204"/>
            </a:endParaRPr>
          </a:p>
        </p:txBody>
      </p:sp>
      <p:sp>
        <p:nvSpPr>
          <p:cNvPr id="4" name="Rectangle 3"/>
          <p:cNvSpPr/>
          <p:nvPr/>
        </p:nvSpPr>
        <p:spPr>
          <a:xfrm>
            <a:off x="1129082" y="856907"/>
            <a:ext cx="4371975" cy="1127232"/>
          </a:xfrm>
          <a:prstGeom prst="rect">
            <a:avLst/>
          </a:prstGeom>
        </p:spPr>
        <p:txBody>
          <a:bodyPr wrap="square" anchor="t">
            <a:spAutoFit/>
          </a:bodyPr>
          <a:lstStyle/>
          <a:p>
            <a:pPr algn="ctr" defTabSz="514350">
              <a:lnSpc>
                <a:spcPct val="107000"/>
              </a:lnSpc>
              <a:spcAft>
                <a:spcPts val="600"/>
              </a:spcAft>
            </a:pPr>
            <a:r>
              <a:rPr lang="en-GB" sz="886" err="1">
                <a:solidFill>
                  <a:prstClr val="black"/>
                </a:solidFill>
                <a:latin typeface="Segoe Print" panose="02000600000000000000" pitchFamily="2" charset="0"/>
                <a:ea typeface="Calibri" panose="020F0502020204030204" pitchFamily="34" charset="0"/>
                <a:cs typeface="Times New Roman" panose="02020603050405020304" pitchFamily="18" charset="0"/>
              </a:rPr>
              <a:t>Ewch</a:t>
            </a:r>
            <a:r>
              <a:rPr lang="en-GB" sz="886">
                <a:solidFill>
                  <a:prstClr val="black"/>
                </a:solidFill>
                <a:latin typeface="Segoe Print" panose="02000600000000000000" pitchFamily="2" charset="0"/>
                <a:ea typeface="Calibri" panose="020F0502020204030204" pitchFamily="34" charset="0"/>
                <a:cs typeface="Times New Roman" panose="02020603050405020304" pitchFamily="18" charset="0"/>
              </a:rPr>
              <a:t> </a:t>
            </a:r>
            <a:r>
              <a:rPr lang="en-GB" sz="886" err="1">
                <a:solidFill>
                  <a:prstClr val="black"/>
                </a:solidFill>
                <a:latin typeface="Segoe Print" panose="02000600000000000000" pitchFamily="2" charset="0"/>
                <a:ea typeface="Calibri" panose="020F0502020204030204" pitchFamily="34" charset="0"/>
                <a:cs typeface="Times New Roman" panose="02020603050405020304" pitchFamily="18" charset="0"/>
              </a:rPr>
              <a:t>ati</a:t>
            </a:r>
            <a:r>
              <a:rPr lang="en-GB" sz="886">
                <a:solidFill>
                  <a:prstClr val="black"/>
                </a:solidFill>
                <a:latin typeface="Segoe Print" panose="02000600000000000000" pitchFamily="2" charset="0"/>
                <a:ea typeface="Calibri" panose="020F0502020204030204" pitchFamily="34" charset="0"/>
                <a:cs typeface="Times New Roman" panose="02020603050405020304" pitchFamily="18" charset="0"/>
              </a:rPr>
              <a:t> </a:t>
            </a:r>
            <a:r>
              <a:rPr lang="en-GB" sz="886" err="1">
                <a:solidFill>
                  <a:prstClr val="black"/>
                </a:solidFill>
                <a:latin typeface="Segoe Print" panose="02000600000000000000" pitchFamily="2" charset="0"/>
                <a:ea typeface="Calibri" panose="020F0502020204030204" pitchFamily="34" charset="0"/>
                <a:cs typeface="Times New Roman" panose="02020603050405020304" pitchFamily="18" charset="0"/>
              </a:rPr>
              <a:t>i</a:t>
            </a:r>
            <a:r>
              <a:rPr lang="en-GB" sz="886">
                <a:solidFill>
                  <a:prstClr val="black"/>
                </a:solidFill>
                <a:latin typeface="Segoe Print" panose="02000600000000000000" pitchFamily="2" charset="0"/>
                <a:ea typeface="Calibri" panose="020F0502020204030204" pitchFamily="34" charset="0"/>
                <a:cs typeface="Times New Roman" panose="02020603050405020304" pitchFamily="18" charset="0"/>
              </a:rPr>
              <a:t> </a:t>
            </a:r>
            <a:r>
              <a:rPr lang="en-GB" sz="886" err="1">
                <a:solidFill>
                  <a:prstClr val="black"/>
                </a:solidFill>
                <a:latin typeface="Segoe Print" panose="02000600000000000000" pitchFamily="2" charset="0"/>
                <a:ea typeface="Calibri" panose="020F0502020204030204" pitchFamily="34" charset="0"/>
                <a:cs typeface="Times New Roman" panose="02020603050405020304" pitchFamily="18" charset="0"/>
              </a:rPr>
              <a:t>greu</a:t>
            </a:r>
            <a:r>
              <a:rPr lang="en-GB" sz="886">
                <a:solidFill>
                  <a:prstClr val="black"/>
                </a:solidFill>
                <a:latin typeface="Segoe Print" panose="02000600000000000000" pitchFamily="2" charset="0"/>
                <a:ea typeface="Calibri" panose="020F0502020204030204" pitchFamily="34" charset="0"/>
                <a:cs typeface="Times New Roman" panose="02020603050405020304" pitchFamily="18" charset="0"/>
              </a:rPr>
              <a:t> </a:t>
            </a:r>
            <a:r>
              <a:rPr lang="en-GB" sz="886" err="1">
                <a:solidFill>
                  <a:prstClr val="black"/>
                </a:solidFill>
                <a:latin typeface="Segoe Print" panose="02000600000000000000" pitchFamily="2" charset="0"/>
                <a:ea typeface="Calibri" panose="020F0502020204030204" pitchFamily="34" charset="0"/>
                <a:cs typeface="Times New Roman" panose="02020603050405020304" pitchFamily="18" charset="0"/>
              </a:rPr>
              <a:t>cwis</a:t>
            </a:r>
            <a:r>
              <a:rPr lang="en-GB" sz="886">
                <a:solidFill>
                  <a:prstClr val="black"/>
                </a:solidFill>
                <a:latin typeface="Segoe Print" panose="02000600000000000000" pitchFamily="2" charset="0"/>
                <a:ea typeface="Calibri" panose="020F0502020204030204" pitchFamily="34" charset="0"/>
                <a:cs typeface="Times New Roman" panose="02020603050405020304" pitchFamily="18" charset="0"/>
              </a:rPr>
              <a:t> </a:t>
            </a:r>
            <a:r>
              <a:rPr lang="en-GB" sz="886" err="1">
                <a:solidFill>
                  <a:prstClr val="black"/>
                </a:solidFill>
                <a:latin typeface="Segoe Print" panose="02000600000000000000" pitchFamily="2" charset="0"/>
                <a:ea typeface="Calibri" panose="020F0502020204030204" pitchFamily="34" charset="0"/>
                <a:cs typeface="Times New Roman" panose="02020603050405020304" pitchFamily="18" charset="0"/>
              </a:rPr>
              <a:t>mathemateg</a:t>
            </a:r>
            <a:r>
              <a:rPr lang="en-GB" sz="886">
                <a:solidFill>
                  <a:prstClr val="black"/>
                </a:solidFill>
                <a:latin typeface="Segoe Print" panose="02000600000000000000" pitchFamily="2" charset="0"/>
                <a:ea typeface="Calibri" panose="020F0502020204030204" pitchFamily="34" charset="0"/>
                <a:cs typeface="Times New Roman" panose="02020603050405020304" pitchFamily="18" charset="0"/>
              </a:rPr>
              <a:t> </a:t>
            </a:r>
            <a:r>
              <a:rPr lang="en-GB" sz="886" err="1">
                <a:solidFill>
                  <a:prstClr val="black"/>
                </a:solidFill>
                <a:latin typeface="Segoe Print" panose="02000600000000000000" pitchFamily="2" charset="0"/>
                <a:ea typeface="Calibri" panose="020F0502020204030204" pitchFamily="34" charset="0"/>
                <a:cs typeface="Times New Roman" panose="02020603050405020304" pitchFamily="18" charset="0"/>
              </a:rPr>
              <a:t>i’ch</a:t>
            </a:r>
            <a:r>
              <a:rPr lang="en-GB" sz="886">
                <a:solidFill>
                  <a:prstClr val="black"/>
                </a:solidFill>
                <a:latin typeface="Segoe Print" panose="02000600000000000000" pitchFamily="2" charset="0"/>
                <a:ea typeface="Calibri" panose="020F0502020204030204" pitchFamily="34" charset="0"/>
                <a:cs typeface="Times New Roman" panose="02020603050405020304" pitchFamily="18" charset="0"/>
              </a:rPr>
              <a:t> </a:t>
            </a:r>
            <a:r>
              <a:rPr lang="en-GB" sz="886" err="1">
                <a:solidFill>
                  <a:prstClr val="black"/>
                </a:solidFill>
                <a:latin typeface="Segoe Print" panose="02000600000000000000" pitchFamily="2" charset="0"/>
                <a:ea typeface="Calibri" panose="020F0502020204030204" pitchFamily="34" charset="0"/>
                <a:cs typeface="Times New Roman" panose="02020603050405020304" pitchFamily="18" charset="0"/>
              </a:rPr>
              <a:t>teulu</a:t>
            </a:r>
            <a:r>
              <a:rPr lang="en-GB" sz="886">
                <a:solidFill>
                  <a:prstClr val="black"/>
                </a:solidFill>
                <a:latin typeface="Segoe Print" panose="02000600000000000000" pitchFamily="2" charset="0"/>
                <a:ea typeface="Calibri" panose="020F0502020204030204" pitchFamily="34" charset="0"/>
                <a:cs typeface="Times New Roman" panose="02020603050405020304" pitchFamily="18" charset="0"/>
              </a:rPr>
              <a:t>!  </a:t>
            </a:r>
          </a:p>
          <a:p>
            <a:pPr algn="ctr" defTabSz="514350">
              <a:lnSpc>
                <a:spcPct val="107000"/>
              </a:lnSpc>
              <a:spcAft>
                <a:spcPts val="600"/>
              </a:spcAft>
            </a:pPr>
            <a:r>
              <a:rPr lang="en-GB" sz="886" err="1">
                <a:solidFill>
                  <a:prstClr val="black"/>
                </a:solidFill>
                <a:latin typeface="Segoe Print" panose="02000600000000000000" pitchFamily="2" charset="0"/>
                <a:ea typeface="Calibri" panose="020F0502020204030204" pitchFamily="34" charset="0"/>
                <a:cs typeface="Times New Roman" panose="02020603050405020304" pitchFamily="18" charset="0"/>
              </a:rPr>
              <a:t>Cofiwch</a:t>
            </a:r>
            <a:r>
              <a:rPr lang="en-GB" sz="886">
                <a:solidFill>
                  <a:prstClr val="black"/>
                </a:solidFill>
                <a:latin typeface="Segoe Print" panose="02000600000000000000" pitchFamily="2" charset="0"/>
                <a:ea typeface="Calibri" panose="020F0502020204030204" pitchFamily="34" charset="0"/>
                <a:cs typeface="Times New Roman" panose="02020603050405020304" pitchFamily="18" charset="0"/>
              </a:rPr>
              <a:t> </a:t>
            </a:r>
            <a:r>
              <a:rPr lang="en-GB" sz="886" err="1">
                <a:solidFill>
                  <a:prstClr val="black"/>
                </a:solidFill>
                <a:latin typeface="Segoe Print" panose="02000600000000000000" pitchFamily="2" charset="0"/>
                <a:ea typeface="Calibri" panose="020F0502020204030204" pitchFamily="34" charset="0"/>
                <a:cs typeface="Times New Roman" panose="02020603050405020304" pitchFamily="18" charset="0"/>
              </a:rPr>
              <a:t>ofyn</a:t>
            </a:r>
            <a:r>
              <a:rPr lang="en-GB" sz="886">
                <a:solidFill>
                  <a:prstClr val="black"/>
                </a:solidFill>
                <a:latin typeface="Segoe Print" panose="02000600000000000000" pitchFamily="2" charset="0"/>
                <a:ea typeface="Calibri" panose="020F0502020204030204" pitchFamily="34" charset="0"/>
                <a:cs typeface="Times New Roman" panose="02020603050405020304" pitchFamily="18" charset="0"/>
              </a:rPr>
              <a:t> </a:t>
            </a:r>
            <a:r>
              <a:rPr lang="en-GB" sz="886" err="1">
                <a:solidFill>
                  <a:prstClr val="black"/>
                </a:solidFill>
                <a:latin typeface="Segoe Print" panose="02000600000000000000" pitchFamily="2" charset="0"/>
                <a:ea typeface="Calibri" panose="020F0502020204030204" pitchFamily="34" charset="0"/>
                <a:cs typeface="Times New Roman" panose="02020603050405020304" pitchFamily="18" charset="0"/>
              </a:rPr>
              <a:t>cwestiyau</a:t>
            </a:r>
            <a:r>
              <a:rPr lang="en-GB" sz="886">
                <a:solidFill>
                  <a:prstClr val="black"/>
                </a:solidFill>
                <a:latin typeface="Segoe Print" panose="02000600000000000000" pitchFamily="2" charset="0"/>
                <a:ea typeface="Calibri" panose="020F0502020204030204" pitchFamily="34" charset="0"/>
                <a:cs typeface="Times New Roman" panose="02020603050405020304" pitchFamily="18" charset="0"/>
              </a:rPr>
              <a:t> </a:t>
            </a:r>
            <a:r>
              <a:rPr lang="en-GB" sz="886" err="1">
                <a:solidFill>
                  <a:prstClr val="black"/>
                </a:solidFill>
                <a:latin typeface="Segoe Print" panose="02000600000000000000" pitchFamily="2" charset="0"/>
                <a:ea typeface="Calibri" panose="020F0502020204030204" pitchFamily="34" charset="0"/>
                <a:cs typeface="Times New Roman" panose="02020603050405020304" pitchFamily="18" charset="0"/>
              </a:rPr>
              <a:t>adio</a:t>
            </a:r>
            <a:r>
              <a:rPr lang="en-GB" sz="886">
                <a:solidFill>
                  <a:prstClr val="black"/>
                </a:solidFill>
                <a:latin typeface="Segoe Print" panose="02000600000000000000" pitchFamily="2" charset="0"/>
                <a:ea typeface="Calibri" panose="020F0502020204030204" pitchFamily="34" charset="0"/>
                <a:cs typeface="Times New Roman" panose="02020603050405020304" pitchFamily="18" charset="0"/>
              </a:rPr>
              <a:t>, </a:t>
            </a:r>
            <a:r>
              <a:rPr lang="en-GB" sz="886" err="1">
                <a:solidFill>
                  <a:prstClr val="black"/>
                </a:solidFill>
                <a:latin typeface="Segoe Print" panose="02000600000000000000" pitchFamily="2" charset="0"/>
                <a:ea typeface="Calibri" panose="020F0502020204030204" pitchFamily="34" charset="0"/>
                <a:cs typeface="Times New Roman" panose="02020603050405020304" pitchFamily="18" charset="0"/>
              </a:rPr>
              <a:t>tynnu</a:t>
            </a:r>
            <a:r>
              <a:rPr lang="en-GB" sz="886">
                <a:solidFill>
                  <a:prstClr val="black"/>
                </a:solidFill>
                <a:latin typeface="Segoe Print" panose="02000600000000000000" pitchFamily="2" charset="0"/>
                <a:ea typeface="Calibri" panose="020F0502020204030204" pitchFamily="34" charset="0"/>
                <a:cs typeface="Times New Roman" panose="02020603050405020304" pitchFamily="18" charset="0"/>
              </a:rPr>
              <a:t>, </a:t>
            </a:r>
            <a:r>
              <a:rPr lang="en-GB" sz="886" err="1">
                <a:solidFill>
                  <a:prstClr val="black"/>
                </a:solidFill>
                <a:latin typeface="Segoe Print" panose="02000600000000000000" pitchFamily="2" charset="0"/>
                <a:ea typeface="Calibri" panose="020F0502020204030204" pitchFamily="34" charset="0"/>
                <a:cs typeface="Times New Roman" panose="02020603050405020304" pitchFamily="18" charset="0"/>
              </a:rPr>
              <a:t>rhannu</a:t>
            </a:r>
            <a:r>
              <a:rPr lang="en-GB" sz="886">
                <a:solidFill>
                  <a:prstClr val="black"/>
                </a:solidFill>
                <a:latin typeface="Segoe Print" panose="02000600000000000000" pitchFamily="2" charset="0"/>
                <a:ea typeface="Calibri" panose="020F0502020204030204" pitchFamily="34" charset="0"/>
                <a:cs typeface="Times New Roman" panose="02020603050405020304" pitchFamily="18" charset="0"/>
              </a:rPr>
              <a:t> a </a:t>
            </a:r>
            <a:r>
              <a:rPr lang="en-GB" sz="886" err="1">
                <a:solidFill>
                  <a:prstClr val="black"/>
                </a:solidFill>
                <a:latin typeface="Segoe Print" panose="02000600000000000000" pitchFamily="2" charset="0"/>
                <a:ea typeface="Calibri" panose="020F0502020204030204" pitchFamily="34" charset="0"/>
                <a:cs typeface="Times New Roman" panose="02020603050405020304" pitchFamily="18" charset="0"/>
              </a:rPr>
              <a:t>lluosi</a:t>
            </a:r>
            <a:r>
              <a:rPr lang="en-GB" sz="886">
                <a:solidFill>
                  <a:prstClr val="black"/>
                </a:solidFill>
                <a:latin typeface="Segoe Print" panose="02000600000000000000" pitchFamily="2" charset="0"/>
                <a:ea typeface="Calibri" panose="020F0502020204030204" pitchFamily="34" charset="0"/>
                <a:cs typeface="Times New Roman" panose="02020603050405020304" pitchFamily="18" charset="0"/>
              </a:rPr>
              <a:t>!</a:t>
            </a:r>
            <a:endParaRPr lang="en-GB" sz="886">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ctr" defTabSz="514350">
              <a:lnSpc>
                <a:spcPct val="107000"/>
              </a:lnSpc>
              <a:spcAft>
                <a:spcPts val="600"/>
              </a:spcAft>
            </a:pPr>
            <a:r>
              <a:rPr lang="en-GB" sz="886">
                <a:solidFill>
                  <a:srgbClr val="7030A0"/>
                </a:solidFill>
                <a:latin typeface="Segoe Print" panose="02000600000000000000" pitchFamily="2" charset="0"/>
                <a:ea typeface="Calibri" panose="020F0502020204030204" pitchFamily="34" charset="0"/>
                <a:cs typeface="Times New Roman" panose="02020603050405020304" pitchFamily="18" charset="0"/>
              </a:rPr>
              <a:t>Let’s make a mathematics quiz for the family!  </a:t>
            </a:r>
          </a:p>
          <a:p>
            <a:pPr algn="ctr" defTabSz="514350">
              <a:lnSpc>
                <a:spcPct val="107000"/>
              </a:lnSpc>
              <a:spcAft>
                <a:spcPts val="600"/>
              </a:spcAft>
            </a:pPr>
            <a:r>
              <a:rPr lang="en-GB" sz="886">
                <a:solidFill>
                  <a:srgbClr val="7030A0"/>
                </a:solidFill>
                <a:latin typeface="Segoe Print" panose="02000600000000000000" pitchFamily="2" charset="0"/>
                <a:ea typeface="Calibri" panose="020F0502020204030204" pitchFamily="34" charset="0"/>
                <a:cs typeface="Times New Roman" panose="02020603050405020304" pitchFamily="18" charset="0"/>
              </a:rPr>
              <a:t>Remember to ask addition, subtraction, </a:t>
            </a:r>
          </a:p>
          <a:p>
            <a:pPr algn="ctr" defTabSz="514350">
              <a:lnSpc>
                <a:spcPct val="107000"/>
              </a:lnSpc>
              <a:spcAft>
                <a:spcPts val="600"/>
              </a:spcAft>
            </a:pPr>
            <a:r>
              <a:rPr lang="en-GB" sz="872">
                <a:solidFill>
                  <a:srgbClr val="7030A0"/>
                </a:solidFill>
                <a:latin typeface="Segoe Print"/>
                <a:ea typeface="Calibri" panose="020F0502020204030204" pitchFamily="34" charset="0"/>
                <a:cs typeface="Times New Roman"/>
              </a:rPr>
              <a:t>division and multiplication sums! </a:t>
            </a:r>
            <a:endParaRPr lang="en-GB" sz="886">
              <a:solidFill>
                <a:srgbClr val="7030A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452273" y="2016129"/>
            <a:ext cx="5533697" cy="6483250"/>
          </a:xfrm>
          <a:prstGeom prst="rect">
            <a:avLst/>
          </a:prstGeom>
          <a:noFill/>
          <a:ln w="38100">
            <a:solidFill>
              <a:schemeClr val="tx1"/>
            </a:solidFill>
          </a:ln>
        </p:spPr>
        <p:txBody>
          <a:bodyPr wrap="square" rtlCol="0">
            <a:spAutoFit/>
          </a:bodyPr>
          <a:lstStyle/>
          <a:p>
            <a:pPr defTabSz="514350"/>
            <a:r>
              <a:rPr lang="en-GB" sz="1013" b="1">
                <a:solidFill>
                  <a:prstClr val="black"/>
                </a:solidFill>
                <a:latin typeface="Calibri" panose="020F0502020204030204"/>
              </a:rPr>
              <a:t>1.</a:t>
            </a:r>
          </a:p>
          <a:p>
            <a:pPr defTabSz="514350"/>
            <a:endParaRPr lang="en-GB" sz="1013" b="1">
              <a:solidFill>
                <a:prstClr val="black"/>
              </a:solidFill>
              <a:latin typeface="Calibri" panose="020F0502020204030204"/>
            </a:endParaRPr>
          </a:p>
          <a:p>
            <a:pPr defTabSz="514350"/>
            <a:endParaRPr lang="en-GB" sz="1013" b="1">
              <a:solidFill>
                <a:prstClr val="black"/>
              </a:solidFill>
              <a:latin typeface="Calibri" panose="020F0502020204030204"/>
            </a:endParaRPr>
          </a:p>
          <a:p>
            <a:pPr defTabSz="514350"/>
            <a:endParaRPr lang="en-GB" sz="1013" b="1">
              <a:solidFill>
                <a:prstClr val="black"/>
              </a:solidFill>
              <a:latin typeface="Calibri" panose="020F0502020204030204"/>
            </a:endParaRPr>
          </a:p>
          <a:p>
            <a:pPr defTabSz="514350"/>
            <a:r>
              <a:rPr lang="en-GB" sz="1013" b="1">
                <a:solidFill>
                  <a:prstClr val="black"/>
                </a:solidFill>
                <a:latin typeface="Calibri" panose="020F0502020204030204"/>
              </a:rPr>
              <a:t>2.</a:t>
            </a:r>
          </a:p>
          <a:p>
            <a:pPr defTabSz="514350"/>
            <a:endParaRPr lang="en-GB" sz="1013" b="1">
              <a:solidFill>
                <a:prstClr val="black"/>
              </a:solidFill>
              <a:latin typeface="Calibri" panose="020F0502020204030204"/>
            </a:endParaRPr>
          </a:p>
          <a:p>
            <a:pPr defTabSz="514350"/>
            <a:endParaRPr lang="en-GB" sz="1013" b="1">
              <a:solidFill>
                <a:prstClr val="black"/>
              </a:solidFill>
              <a:latin typeface="Calibri" panose="020F0502020204030204"/>
            </a:endParaRPr>
          </a:p>
          <a:p>
            <a:pPr defTabSz="514350"/>
            <a:endParaRPr lang="en-GB" sz="1013" b="1">
              <a:solidFill>
                <a:prstClr val="black"/>
              </a:solidFill>
              <a:latin typeface="Calibri" panose="020F0502020204030204"/>
            </a:endParaRPr>
          </a:p>
          <a:p>
            <a:pPr defTabSz="514350"/>
            <a:r>
              <a:rPr lang="en-GB" sz="1013" b="1">
                <a:solidFill>
                  <a:prstClr val="black"/>
                </a:solidFill>
                <a:latin typeface="Calibri" panose="020F0502020204030204"/>
              </a:rPr>
              <a:t>3.</a:t>
            </a:r>
          </a:p>
          <a:p>
            <a:pPr defTabSz="514350"/>
            <a:endParaRPr lang="en-GB" sz="1013" b="1">
              <a:solidFill>
                <a:prstClr val="black"/>
              </a:solidFill>
              <a:latin typeface="Calibri" panose="020F0502020204030204"/>
            </a:endParaRPr>
          </a:p>
          <a:p>
            <a:pPr defTabSz="514350"/>
            <a:endParaRPr lang="en-GB" sz="1013" b="1">
              <a:solidFill>
                <a:prstClr val="black"/>
              </a:solidFill>
              <a:latin typeface="Calibri" panose="020F0502020204030204"/>
            </a:endParaRPr>
          </a:p>
          <a:p>
            <a:pPr defTabSz="514350"/>
            <a:endParaRPr lang="en-GB" sz="1013" b="1">
              <a:solidFill>
                <a:prstClr val="black"/>
              </a:solidFill>
              <a:latin typeface="Calibri" panose="020F0502020204030204"/>
            </a:endParaRPr>
          </a:p>
          <a:p>
            <a:pPr defTabSz="514350"/>
            <a:r>
              <a:rPr lang="en-GB" sz="1013" b="1">
                <a:solidFill>
                  <a:prstClr val="black"/>
                </a:solidFill>
                <a:latin typeface="Calibri" panose="020F0502020204030204"/>
              </a:rPr>
              <a:t>4.</a:t>
            </a:r>
          </a:p>
          <a:p>
            <a:pPr defTabSz="514350"/>
            <a:endParaRPr lang="en-GB" sz="1013" b="1">
              <a:solidFill>
                <a:prstClr val="black"/>
              </a:solidFill>
              <a:latin typeface="Calibri" panose="020F0502020204030204"/>
            </a:endParaRPr>
          </a:p>
          <a:p>
            <a:pPr defTabSz="514350"/>
            <a:endParaRPr lang="en-GB" sz="1013" b="1">
              <a:solidFill>
                <a:prstClr val="black"/>
              </a:solidFill>
              <a:latin typeface="Calibri" panose="020F0502020204030204"/>
            </a:endParaRPr>
          </a:p>
          <a:p>
            <a:pPr defTabSz="514350"/>
            <a:endParaRPr lang="en-GB" sz="1013" b="1">
              <a:solidFill>
                <a:prstClr val="black"/>
              </a:solidFill>
              <a:latin typeface="Calibri" panose="020F0502020204030204"/>
            </a:endParaRPr>
          </a:p>
          <a:p>
            <a:pPr defTabSz="514350"/>
            <a:r>
              <a:rPr lang="en-GB" sz="1013" b="1">
                <a:solidFill>
                  <a:prstClr val="black"/>
                </a:solidFill>
                <a:latin typeface="Calibri" panose="020F0502020204030204"/>
              </a:rPr>
              <a:t>5.</a:t>
            </a:r>
          </a:p>
          <a:p>
            <a:pPr defTabSz="514350"/>
            <a:endParaRPr lang="en-GB" sz="1013" b="1">
              <a:solidFill>
                <a:prstClr val="black"/>
              </a:solidFill>
              <a:latin typeface="Calibri" panose="020F0502020204030204"/>
            </a:endParaRPr>
          </a:p>
          <a:p>
            <a:pPr defTabSz="514350"/>
            <a:endParaRPr lang="en-GB" sz="1013" b="1">
              <a:solidFill>
                <a:prstClr val="black"/>
              </a:solidFill>
              <a:latin typeface="Calibri" panose="020F0502020204030204"/>
            </a:endParaRPr>
          </a:p>
          <a:p>
            <a:pPr defTabSz="514350"/>
            <a:endParaRPr lang="en-GB" sz="1013" b="1">
              <a:solidFill>
                <a:prstClr val="black"/>
              </a:solidFill>
              <a:latin typeface="Calibri" panose="020F0502020204030204"/>
            </a:endParaRPr>
          </a:p>
          <a:p>
            <a:pPr defTabSz="514350"/>
            <a:r>
              <a:rPr lang="en-GB" sz="1013" b="1">
                <a:solidFill>
                  <a:prstClr val="black"/>
                </a:solidFill>
                <a:latin typeface="Calibri" panose="020F0502020204030204"/>
              </a:rPr>
              <a:t>6.</a:t>
            </a:r>
          </a:p>
          <a:p>
            <a:pPr defTabSz="514350"/>
            <a:endParaRPr lang="en-GB" sz="1013" b="1">
              <a:solidFill>
                <a:prstClr val="black"/>
              </a:solidFill>
              <a:latin typeface="Calibri" panose="020F0502020204030204"/>
            </a:endParaRPr>
          </a:p>
          <a:p>
            <a:pPr defTabSz="514350"/>
            <a:endParaRPr lang="en-GB" sz="1013" b="1">
              <a:solidFill>
                <a:prstClr val="black"/>
              </a:solidFill>
              <a:latin typeface="Calibri" panose="020F0502020204030204"/>
            </a:endParaRPr>
          </a:p>
          <a:p>
            <a:pPr defTabSz="514350"/>
            <a:endParaRPr lang="en-GB" sz="1013" b="1">
              <a:solidFill>
                <a:prstClr val="black"/>
              </a:solidFill>
              <a:latin typeface="Calibri" panose="020F0502020204030204"/>
            </a:endParaRPr>
          </a:p>
          <a:p>
            <a:pPr defTabSz="514350"/>
            <a:r>
              <a:rPr lang="en-GB" sz="1013" b="1">
                <a:solidFill>
                  <a:prstClr val="black"/>
                </a:solidFill>
                <a:latin typeface="Calibri" panose="020F0502020204030204"/>
              </a:rPr>
              <a:t>7.</a:t>
            </a:r>
          </a:p>
          <a:p>
            <a:pPr defTabSz="514350"/>
            <a:endParaRPr lang="en-GB" sz="1013" b="1">
              <a:solidFill>
                <a:prstClr val="black"/>
              </a:solidFill>
              <a:latin typeface="Calibri" panose="020F0502020204030204"/>
            </a:endParaRPr>
          </a:p>
          <a:p>
            <a:pPr defTabSz="514350"/>
            <a:endParaRPr lang="en-GB" sz="1013" b="1">
              <a:solidFill>
                <a:prstClr val="black"/>
              </a:solidFill>
              <a:latin typeface="Calibri" panose="020F0502020204030204"/>
            </a:endParaRPr>
          </a:p>
          <a:p>
            <a:pPr defTabSz="514350"/>
            <a:endParaRPr lang="en-GB" sz="1013" b="1">
              <a:solidFill>
                <a:prstClr val="black"/>
              </a:solidFill>
              <a:latin typeface="Calibri" panose="020F0502020204030204"/>
            </a:endParaRPr>
          </a:p>
          <a:p>
            <a:pPr defTabSz="514350"/>
            <a:r>
              <a:rPr lang="en-GB" sz="1013" b="1">
                <a:solidFill>
                  <a:prstClr val="black"/>
                </a:solidFill>
                <a:latin typeface="Calibri" panose="020F0502020204030204"/>
              </a:rPr>
              <a:t>8.</a:t>
            </a:r>
          </a:p>
          <a:p>
            <a:pPr defTabSz="514350"/>
            <a:endParaRPr lang="en-GB" sz="1013" b="1">
              <a:solidFill>
                <a:prstClr val="black"/>
              </a:solidFill>
              <a:latin typeface="Calibri" panose="020F0502020204030204"/>
            </a:endParaRPr>
          </a:p>
          <a:p>
            <a:pPr defTabSz="514350"/>
            <a:endParaRPr lang="en-GB" sz="1013" b="1">
              <a:solidFill>
                <a:prstClr val="black"/>
              </a:solidFill>
              <a:latin typeface="Calibri" panose="020F0502020204030204"/>
            </a:endParaRPr>
          </a:p>
          <a:p>
            <a:pPr defTabSz="514350"/>
            <a:endParaRPr lang="en-GB" sz="1013" b="1">
              <a:solidFill>
                <a:prstClr val="black"/>
              </a:solidFill>
              <a:latin typeface="Calibri" panose="020F0502020204030204"/>
            </a:endParaRPr>
          </a:p>
          <a:p>
            <a:pPr defTabSz="514350"/>
            <a:r>
              <a:rPr lang="en-GB" sz="1013" b="1">
                <a:solidFill>
                  <a:prstClr val="black"/>
                </a:solidFill>
                <a:latin typeface="Calibri" panose="020F0502020204030204"/>
              </a:rPr>
              <a:t>9.</a:t>
            </a:r>
          </a:p>
          <a:p>
            <a:pPr defTabSz="514350"/>
            <a:endParaRPr lang="en-GB" sz="1013" b="1">
              <a:solidFill>
                <a:prstClr val="black"/>
              </a:solidFill>
              <a:latin typeface="Calibri" panose="020F0502020204030204"/>
            </a:endParaRPr>
          </a:p>
          <a:p>
            <a:pPr defTabSz="514350"/>
            <a:endParaRPr lang="en-GB" sz="1013" b="1">
              <a:solidFill>
                <a:prstClr val="black"/>
              </a:solidFill>
              <a:latin typeface="Calibri" panose="020F0502020204030204"/>
            </a:endParaRPr>
          </a:p>
          <a:p>
            <a:pPr defTabSz="514350"/>
            <a:endParaRPr lang="en-GB" sz="1013" b="1">
              <a:solidFill>
                <a:prstClr val="black"/>
              </a:solidFill>
              <a:latin typeface="Calibri" panose="020F0502020204030204"/>
            </a:endParaRPr>
          </a:p>
          <a:p>
            <a:pPr defTabSz="514350"/>
            <a:r>
              <a:rPr lang="en-GB" sz="1013" b="1">
                <a:solidFill>
                  <a:prstClr val="black"/>
                </a:solidFill>
                <a:latin typeface="Calibri" panose="020F0502020204030204"/>
              </a:rPr>
              <a:t>10.</a:t>
            </a:r>
          </a:p>
          <a:p>
            <a:pPr defTabSz="514350"/>
            <a:endParaRPr lang="en-GB" sz="1013" b="1">
              <a:solidFill>
                <a:prstClr val="black"/>
              </a:solidFill>
              <a:latin typeface="Calibri" panose="020F0502020204030204"/>
            </a:endParaRPr>
          </a:p>
          <a:p>
            <a:pPr defTabSz="514350"/>
            <a:r>
              <a:rPr lang="en-GB" sz="1013" b="1">
                <a:solidFill>
                  <a:prstClr val="black"/>
                </a:solidFill>
                <a:latin typeface="Calibri" panose="020F0502020204030204"/>
              </a:rPr>
              <a:t>  </a:t>
            </a:r>
          </a:p>
          <a:p>
            <a:pPr defTabSz="514350"/>
            <a:endParaRPr lang="en-GB" sz="1013" b="1">
              <a:solidFill>
                <a:prstClr val="black"/>
              </a:solidFill>
              <a:latin typeface="Calibri" panose="020F0502020204030204"/>
            </a:endParaRPr>
          </a:p>
          <a:p>
            <a:pPr defTabSz="514350"/>
            <a:endParaRPr lang="en-GB" sz="1013" b="1">
              <a:solidFill>
                <a:prstClr val="black"/>
              </a:solidFill>
              <a:latin typeface="Calibri" panose="020F0502020204030204"/>
            </a:endParaRPr>
          </a:p>
        </p:txBody>
      </p:sp>
      <p:sp>
        <p:nvSpPr>
          <p:cNvPr id="7" name="TextBox 6"/>
          <p:cNvSpPr txBox="1"/>
          <p:nvPr/>
        </p:nvSpPr>
        <p:spPr>
          <a:xfrm>
            <a:off x="134911" y="210576"/>
            <a:ext cx="536614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Tasg</a:t>
            </a:r>
            <a:r>
              <a:rPr kumimoji="0" lang="en-GB" sz="18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8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Mathemateg</a:t>
            </a:r>
            <a:r>
              <a:rPr kumimoji="0" lang="en-GB" sz="18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lang="en-GB">
                <a:solidFill>
                  <a:prstClr val="black"/>
                </a:solidFill>
                <a:latin typeface="Segoe Print" panose="02000600000000000000" pitchFamily="2" charset="0"/>
              </a:rPr>
              <a:t>2</a:t>
            </a:r>
            <a:r>
              <a:rPr kumimoji="0" lang="en-GB" sz="18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 </a:t>
            </a:r>
            <a:r>
              <a:rPr kumimoji="0" lang="en-GB" sz="18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Cwis</a:t>
            </a:r>
            <a:r>
              <a:rPr kumimoji="0" lang="en-GB" sz="18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8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Adref</a:t>
            </a:r>
            <a:r>
              <a:rPr kumimoji="0" lang="en-GB" sz="18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7030A0"/>
                </a:solidFill>
                <a:effectLst/>
                <a:uLnTx/>
                <a:uFillTx/>
                <a:latin typeface="Segoe Print" panose="02000600000000000000" pitchFamily="2" charset="0"/>
                <a:ea typeface="+mn-ea"/>
                <a:cs typeface="+mn-cs"/>
              </a:rPr>
              <a:t>Mathematics task 2- Quiz (At home)</a:t>
            </a:r>
          </a:p>
        </p:txBody>
      </p:sp>
    </p:spTree>
    <p:extLst>
      <p:ext uri="{BB962C8B-B14F-4D97-AF65-F5344CB8AC3E}">
        <p14:creationId xmlns:p14="http://schemas.microsoft.com/office/powerpoint/2010/main" val="1562574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4754" y="290105"/>
            <a:ext cx="38654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Tasg</a:t>
            </a:r>
            <a:r>
              <a:rPr kumimoji="0" lang="en-GB" sz="18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8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Mathemateg</a:t>
            </a:r>
            <a:r>
              <a:rPr kumimoji="0" lang="en-GB" sz="18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3 - Boggle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7030A0"/>
                </a:solidFill>
                <a:effectLst/>
                <a:uLnTx/>
                <a:uFillTx/>
                <a:latin typeface="Segoe Print" panose="02000600000000000000" pitchFamily="2" charset="0"/>
                <a:ea typeface="+mn-ea"/>
                <a:cs typeface="+mn-cs"/>
              </a:rPr>
              <a:t>Mathematics task 3- Boggle</a:t>
            </a:r>
          </a:p>
        </p:txBody>
      </p:sp>
      <p:sp>
        <p:nvSpPr>
          <p:cNvPr id="23" name="Rectangle 22"/>
          <p:cNvSpPr/>
          <p:nvPr/>
        </p:nvSpPr>
        <p:spPr>
          <a:xfrm>
            <a:off x="224852" y="149902"/>
            <a:ext cx="6400800" cy="9608695"/>
          </a:xfrm>
          <a:prstGeom prst="rect">
            <a:avLst/>
          </a:prstGeom>
          <a:noFill/>
          <a:ln w="762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p:cNvSpPr txBox="1"/>
          <p:nvPr/>
        </p:nvSpPr>
        <p:spPr>
          <a:xfrm>
            <a:off x="374754" y="936436"/>
            <a:ext cx="5756223"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Defnyddiwch</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y grid Boggle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i</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greu</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1"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cymaint</a:t>
            </a:r>
            <a:r>
              <a:rPr kumimoji="0" lang="en-GB" sz="1200" b="1"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o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frawddegau</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rhif</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phosib</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Defnyddiwch</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adio</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tynnu</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lluosi</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rhannu</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Cofiwch</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mai</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dim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ond</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rhifau</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o’r</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grid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gallwch</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eu</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defnyddio</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e.e</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40 + 50 = 90, 90 – 50 = 40 Mae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croeso</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i</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chi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ychwanegu</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mwy</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o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atebion</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ar</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y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dudalen</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nesaf</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Cewch</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ddefnyddio’r</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rhifau</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mwy</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nag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unwaith</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Dewiswch</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eich</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030A0"/>
                </a:solidFill>
                <a:effectLst/>
                <a:uLnTx/>
                <a:uFillTx/>
                <a:latin typeface="Segoe Print" panose="02000600000000000000" pitchFamily="2" charset="0"/>
                <a:ea typeface="+mn-ea"/>
                <a:cs typeface="+mn-cs"/>
              </a:rPr>
              <a:t>Use the Boggle grid to create as </a:t>
            </a:r>
            <a:r>
              <a:rPr kumimoji="0" lang="en-US" sz="1200" b="1" i="0" u="none" strike="noStrike" kern="1200" cap="none" spc="0" normalizeH="0" baseline="0" noProof="0">
                <a:ln>
                  <a:noFill/>
                </a:ln>
                <a:solidFill>
                  <a:srgbClr val="7030A0"/>
                </a:solidFill>
                <a:effectLst/>
                <a:uLnTx/>
                <a:uFillTx/>
                <a:latin typeface="Segoe Print" panose="02000600000000000000" pitchFamily="2" charset="0"/>
                <a:ea typeface="+mn-ea"/>
                <a:cs typeface="+mn-cs"/>
              </a:rPr>
              <a:t>many </a:t>
            </a:r>
            <a:r>
              <a:rPr kumimoji="0" lang="en-US" sz="1200" b="0" i="0" u="none" strike="noStrike" kern="1200" cap="none" spc="0" normalizeH="0" baseline="0" noProof="0">
                <a:ln>
                  <a:noFill/>
                </a:ln>
                <a:solidFill>
                  <a:srgbClr val="7030A0"/>
                </a:solidFill>
                <a:effectLst/>
                <a:uLnTx/>
                <a:uFillTx/>
                <a:latin typeface="Segoe Print" panose="02000600000000000000" pitchFamily="2" charset="0"/>
                <a:ea typeface="+mn-ea"/>
                <a:cs typeface="+mn-cs"/>
              </a:rPr>
              <a:t>number sentences as possible. Try to add, subtract, multiply and divide. </a:t>
            </a:r>
            <a:r>
              <a:rPr kumimoji="0" lang="en-US" sz="1200" b="0" i="0" u="none" strike="noStrike" kern="1200" cap="none" spc="0" normalizeH="0" baseline="0" noProof="0" err="1">
                <a:ln>
                  <a:noFill/>
                </a:ln>
                <a:solidFill>
                  <a:srgbClr val="7030A0"/>
                </a:solidFill>
                <a:effectLst/>
                <a:uLnTx/>
                <a:uFillTx/>
                <a:latin typeface="Segoe Print" panose="02000600000000000000" pitchFamily="2" charset="0"/>
                <a:ea typeface="+mn-ea"/>
                <a:cs typeface="+mn-cs"/>
              </a:rPr>
              <a:t>E.g</a:t>
            </a:r>
            <a:r>
              <a:rPr kumimoji="0" lang="en-US" sz="1200" b="0" i="0" u="none" strike="noStrike" kern="1200" cap="none" spc="0" normalizeH="0" baseline="0" noProof="0">
                <a:ln>
                  <a:noFill/>
                </a:ln>
                <a:solidFill>
                  <a:srgbClr val="7030A0"/>
                </a:solidFill>
                <a:effectLst/>
                <a:uLnTx/>
                <a:uFillTx/>
                <a:latin typeface="Segoe Print" panose="02000600000000000000" pitchFamily="2" charset="0"/>
                <a:ea typeface="+mn-ea"/>
                <a:cs typeface="+mn-cs"/>
              </a:rPr>
              <a:t> 40 + 50 = 90, 90 – 50 = 40. You can only use numbers from the grids. Write your answers on the next page. You may use a number more than once. Choose your challenge.</a:t>
            </a:r>
            <a:endParaRPr kumimoji="0" lang="en-GB" sz="1200" b="0" i="0" u="none" strike="noStrike" kern="1200" cap="none" spc="0" normalizeH="0" baseline="0" noProof="0">
              <a:ln>
                <a:noFill/>
              </a:ln>
              <a:solidFill>
                <a:srgbClr val="7030A0"/>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7030A0"/>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endParaRPr>
          </a:p>
        </p:txBody>
      </p:sp>
      <p:graphicFrame>
        <p:nvGraphicFramePr>
          <p:cNvPr id="30" name="Table 29"/>
          <p:cNvGraphicFramePr>
            <a:graphicFrameLocks noGrp="1"/>
          </p:cNvGraphicFramePr>
          <p:nvPr/>
        </p:nvGraphicFramePr>
        <p:xfrm>
          <a:off x="1061958" y="7173339"/>
          <a:ext cx="1915146" cy="1520955"/>
        </p:xfrm>
        <a:graphic>
          <a:graphicData uri="http://schemas.openxmlformats.org/drawingml/2006/table">
            <a:tbl>
              <a:tblPr firstRow="1" bandRow="1">
                <a:tableStyleId>{5C22544A-7EE6-4342-B048-85BDC9FD1C3A}</a:tableStyleId>
              </a:tblPr>
              <a:tblGrid>
                <a:gridCol w="638382">
                  <a:extLst>
                    <a:ext uri="{9D8B030D-6E8A-4147-A177-3AD203B41FA5}">
                      <a16:colId xmlns:a16="http://schemas.microsoft.com/office/drawing/2014/main" val="3382012920"/>
                    </a:ext>
                  </a:extLst>
                </a:gridCol>
                <a:gridCol w="638382">
                  <a:extLst>
                    <a:ext uri="{9D8B030D-6E8A-4147-A177-3AD203B41FA5}">
                      <a16:colId xmlns:a16="http://schemas.microsoft.com/office/drawing/2014/main" val="2430901024"/>
                    </a:ext>
                  </a:extLst>
                </a:gridCol>
                <a:gridCol w="638382">
                  <a:extLst>
                    <a:ext uri="{9D8B030D-6E8A-4147-A177-3AD203B41FA5}">
                      <a16:colId xmlns:a16="http://schemas.microsoft.com/office/drawing/2014/main" val="1312906238"/>
                    </a:ext>
                  </a:extLst>
                </a:gridCol>
              </a:tblGrid>
              <a:tr h="495850">
                <a:tc>
                  <a:txBody>
                    <a:bodyPr/>
                    <a:lstStyle/>
                    <a:p>
                      <a:pPr algn="ctr"/>
                      <a:r>
                        <a:rPr lang="en-GB">
                          <a:solidFill>
                            <a:schemeClr val="tx1"/>
                          </a:solidFill>
                          <a:latin typeface="Segoe Print" panose="02000600000000000000" pitchFamily="2" charset="0"/>
                        </a:rPr>
                        <a:t>25</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tc>
                  <a:txBody>
                    <a:bodyPr/>
                    <a:lstStyle/>
                    <a:p>
                      <a:pPr algn="ctr"/>
                      <a:r>
                        <a:rPr lang="en-GB">
                          <a:solidFill>
                            <a:schemeClr val="tx1"/>
                          </a:solidFill>
                          <a:latin typeface="Segoe Print" panose="02000600000000000000" pitchFamily="2" charset="0"/>
                        </a:rPr>
                        <a:t>75</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tc>
                  <a:txBody>
                    <a:bodyPr/>
                    <a:lstStyle/>
                    <a:p>
                      <a:pPr algn="ctr"/>
                      <a:r>
                        <a:rPr lang="en-GB">
                          <a:solidFill>
                            <a:schemeClr val="tx1"/>
                          </a:solidFill>
                          <a:latin typeface="Segoe Print" panose="02000600000000000000" pitchFamily="2" charset="0"/>
                        </a:rPr>
                        <a:t>15</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val="308533422"/>
                  </a:ext>
                </a:extLst>
              </a:tr>
              <a:tr h="529255">
                <a:tc>
                  <a:txBody>
                    <a:bodyPr/>
                    <a:lstStyle/>
                    <a:p>
                      <a:pPr algn="ctr"/>
                      <a:r>
                        <a:rPr lang="en-GB">
                          <a:solidFill>
                            <a:schemeClr val="tx1"/>
                          </a:solidFill>
                          <a:latin typeface="Segoe Print" panose="02000600000000000000" pitchFamily="2" charset="0"/>
                        </a:rPr>
                        <a:t>85</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tc>
                  <a:txBody>
                    <a:bodyPr/>
                    <a:lstStyle/>
                    <a:p>
                      <a:pPr algn="ctr"/>
                      <a:r>
                        <a:rPr lang="en-GB">
                          <a:solidFill>
                            <a:schemeClr val="tx1"/>
                          </a:solidFill>
                          <a:latin typeface="Segoe Print" panose="02000600000000000000" pitchFamily="2" charset="0"/>
                        </a:rPr>
                        <a:t>100</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tc>
                  <a:txBody>
                    <a:bodyPr/>
                    <a:lstStyle/>
                    <a:p>
                      <a:pPr algn="ctr"/>
                      <a:r>
                        <a:rPr lang="en-GB">
                          <a:solidFill>
                            <a:schemeClr val="tx1"/>
                          </a:solidFill>
                          <a:latin typeface="Segoe Print" panose="02000600000000000000" pitchFamily="2" charset="0"/>
                        </a:rPr>
                        <a:t>50</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val="945875423"/>
                  </a:ext>
                </a:extLst>
              </a:tr>
              <a:tr h="495850">
                <a:tc>
                  <a:txBody>
                    <a:bodyPr/>
                    <a:lstStyle/>
                    <a:p>
                      <a:pPr algn="ctr"/>
                      <a:r>
                        <a:rPr lang="en-GB">
                          <a:solidFill>
                            <a:schemeClr val="tx1"/>
                          </a:solidFill>
                          <a:latin typeface="Segoe Print" panose="02000600000000000000" pitchFamily="2" charset="0"/>
                        </a:rPr>
                        <a:t>2</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tc>
                  <a:txBody>
                    <a:bodyPr/>
                    <a:lstStyle/>
                    <a:p>
                      <a:pPr algn="ctr"/>
                      <a:r>
                        <a:rPr lang="en-GB">
                          <a:solidFill>
                            <a:schemeClr val="tx1"/>
                          </a:solidFill>
                          <a:latin typeface="Segoe Print" panose="02000600000000000000" pitchFamily="2" charset="0"/>
                        </a:rPr>
                        <a:t>10</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tc>
                  <a:txBody>
                    <a:bodyPr/>
                    <a:lstStyle/>
                    <a:p>
                      <a:pPr algn="ctr"/>
                      <a:r>
                        <a:rPr lang="en-GB">
                          <a:solidFill>
                            <a:schemeClr val="tx1"/>
                          </a:solidFill>
                          <a:latin typeface="Segoe Print" panose="02000600000000000000" pitchFamily="2" charset="0"/>
                        </a:rPr>
                        <a:t>20</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val="2658752512"/>
                  </a:ext>
                </a:extLst>
              </a:tr>
            </a:tbl>
          </a:graphicData>
        </a:graphic>
      </p:graphicFrame>
      <p:graphicFrame>
        <p:nvGraphicFramePr>
          <p:cNvPr id="31" name="Table 30"/>
          <p:cNvGraphicFramePr>
            <a:graphicFrameLocks noGrp="1"/>
          </p:cNvGraphicFramePr>
          <p:nvPr>
            <p:extLst>
              <p:ext uri="{D42A27DB-BD31-4B8C-83A1-F6EECF244321}">
                <p14:modId xmlns:p14="http://schemas.microsoft.com/office/powerpoint/2010/main" val="2370247807"/>
              </p:ext>
            </p:extLst>
          </p:nvPr>
        </p:nvGraphicFramePr>
        <p:xfrm>
          <a:off x="3959430" y="2994921"/>
          <a:ext cx="1571157" cy="1413531"/>
        </p:xfrm>
        <a:graphic>
          <a:graphicData uri="http://schemas.openxmlformats.org/drawingml/2006/table">
            <a:tbl>
              <a:tblPr firstRow="1" bandRow="1">
                <a:tableStyleId>{5C22544A-7EE6-4342-B048-85BDC9FD1C3A}</a:tableStyleId>
              </a:tblPr>
              <a:tblGrid>
                <a:gridCol w="523719">
                  <a:extLst>
                    <a:ext uri="{9D8B030D-6E8A-4147-A177-3AD203B41FA5}">
                      <a16:colId xmlns:a16="http://schemas.microsoft.com/office/drawing/2014/main" val="3382012920"/>
                    </a:ext>
                  </a:extLst>
                </a:gridCol>
                <a:gridCol w="523719">
                  <a:extLst>
                    <a:ext uri="{9D8B030D-6E8A-4147-A177-3AD203B41FA5}">
                      <a16:colId xmlns:a16="http://schemas.microsoft.com/office/drawing/2014/main" val="2430901024"/>
                    </a:ext>
                  </a:extLst>
                </a:gridCol>
                <a:gridCol w="523719">
                  <a:extLst>
                    <a:ext uri="{9D8B030D-6E8A-4147-A177-3AD203B41FA5}">
                      <a16:colId xmlns:a16="http://schemas.microsoft.com/office/drawing/2014/main" val="1312906238"/>
                    </a:ext>
                  </a:extLst>
                </a:gridCol>
              </a:tblGrid>
              <a:tr h="471177">
                <a:tc>
                  <a:txBody>
                    <a:bodyPr/>
                    <a:lstStyle/>
                    <a:p>
                      <a:r>
                        <a:rPr lang="en-GB">
                          <a:solidFill>
                            <a:schemeClr val="tx1"/>
                          </a:solidFill>
                          <a:latin typeface="Segoe Print" panose="02000600000000000000" pitchFamily="2" charset="0"/>
                        </a:rPr>
                        <a:t>10</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tc>
                  <a:txBody>
                    <a:bodyPr/>
                    <a:lstStyle/>
                    <a:p>
                      <a:r>
                        <a:rPr lang="en-GB" sz="1200">
                          <a:solidFill>
                            <a:schemeClr val="tx1"/>
                          </a:solidFill>
                          <a:latin typeface="Segoe Print" panose="02000600000000000000" pitchFamily="2" charset="0"/>
                        </a:rPr>
                        <a:t>100</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tc>
                  <a:txBody>
                    <a:bodyPr/>
                    <a:lstStyle/>
                    <a:p>
                      <a:r>
                        <a:rPr lang="en-GB">
                          <a:solidFill>
                            <a:schemeClr val="tx1"/>
                          </a:solidFill>
                          <a:latin typeface="Segoe Print" panose="02000600000000000000" pitchFamily="2" charset="0"/>
                        </a:rPr>
                        <a:t>90</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val="308533422"/>
                  </a:ext>
                </a:extLst>
              </a:tr>
              <a:tr h="471177">
                <a:tc>
                  <a:txBody>
                    <a:bodyPr/>
                    <a:lstStyle/>
                    <a:p>
                      <a:r>
                        <a:rPr lang="en-GB">
                          <a:solidFill>
                            <a:schemeClr val="tx1"/>
                          </a:solidFill>
                          <a:latin typeface="Segoe Print" panose="02000600000000000000" pitchFamily="2" charset="0"/>
                        </a:rPr>
                        <a:t>30</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tc>
                  <a:txBody>
                    <a:bodyPr/>
                    <a:lstStyle/>
                    <a:p>
                      <a:r>
                        <a:rPr lang="en-GB">
                          <a:solidFill>
                            <a:schemeClr val="tx1"/>
                          </a:solidFill>
                          <a:latin typeface="Segoe Print" panose="02000600000000000000" pitchFamily="2" charset="0"/>
                        </a:rPr>
                        <a:t>50</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tc>
                  <a:txBody>
                    <a:bodyPr/>
                    <a:lstStyle/>
                    <a:p>
                      <a:r>
                        <a:rPr lang="en-GB">
                          <a:solidFill>
                            <a:schemeClr val="tx1"/>
                          </a:solidFill>
                          <a:latin typeface="Segoe Print" panose="02000600000000000000" pitchFamily="2" charset="0"/>
                        </a:rPr>
                        <a:t>20</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val="945875423"/>
                  </a:ext>
                </a:extLst>
              </a:tr>
              <a:tr h="471177">
                <a:tc>
                  <a:txBody>
                    <a:bodyPr/>
                    <a:lstStyle/>
                    <a:p>
                      <a:r>
                        <a:rPr lang="en-GB">
                          <a:solidFill>
                            <a:schemeClr val="tx1"/>
                          </a:solidFill>
                          <a:latin typeface="Segoe Print" panose="02000600000000000000" pitchFamily="2" charset="0"/>
                        </a:rPr>
                        <a:t>80</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tc>
                  <a:txBody>
                    <a:bodyPr/>
                    <a:lstStyle/>
                    <a:p>
                      <a:r>
                        <a:rPr lang="en-GB">
                          <a:solidFill>
                            <a:schemeClr val="tx1"/>
                          </a:solidFill>
                          <a:latin typeface="Segoe Print" panose="02000600000000000000" pitchFamily="2" charset="0"/>
                        </a:rPr>
                        <a:t>60</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tc>
                  <a:txBody>
                    <a:bodyPr/>
                    <a:lstStyle/>
                    <a:p>
                      <a:r>
                        <a:rPr lang="en-GB">
                          <a:solidFill>
                            <a:schemeClr val="tx1"/>
                          </a:solidFill>
                          <a:latin typeface="Segoe Print" panose="02000600000000000000" pitchFamily="2" charset="0"/>
                        </a:rPr>
                        <a:t>40</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val="2658752512"/>
                  </a:ext>
                </a:extLst>
              </a:tr>
            </a:tbl>
          </a:graphicData>
        </a:graphic>
      </p:graphicFrame>
      <p:graphicFrame>
        <p:nvGraphicFramePr>
          <p:cNvPr id="32" name="Table 31"/>
          <p:cNvGraphicFramePr>
            <a:graphicFrameLocks noGrp="1"/>
          </p:cNvGraphicFramePr>
          <p:nvPr>
            <p:extLst>
              <p:ext uri="{D42A27DB-BD31-4B8C-83A1-F6EECF244321}">
                <p14:modId xmlns:p14="http://schemas.microsoft.com/office/powerpoint/2010/main" val="2220755047"/>
              </p:ext>
            </p:extLst>
          </p:nvPr>
        </p:nvGraphicFramePr>
        <p:xfrm>
          <a:off x="1088191" y="3069662"/>
          <a:ext cx="1571157" cy="1413531"/>
        </p:xfrm>
        <a:graphic>
          <a:graphicData uri="http://schemas.openxmlformats.org/drawingml/2006/table">
            <a:tbl>
              <a:tblPr firstRow="1" bandRow="1">
                <a:tableStyleId>{5C22544A-7EE6-4342-B048-85BDC9FD1C3A}</a:tableStyleId>
              </a:tblPr>
              <a:tblGrid>
                <a:gridCol w="523719">
                  <a:extLst>
                    <a:ext uri="{9D8B030D-6E8A-4147-A177-3AD203B41FA5}">
                      <a16:colId xmlns:a16="http://schemas.microsoft.com/office/drawing/2014/main" val="3382012920"/>
                    </a:ext>
                  </a:extLst>
                </a:gridCol>
                <a:gridCol w="523719">
                  <a:extLst>
                    <a:ext uri="{9D8B030D-6E8A-4147-A177-3AD203B41FA5}">
                      <a16:colId xmlns:a16="http://schemas.microsoft.com/office/drawing/2014/main" val="2430901024"/>
                    </a:ext>
                  </a:extLst>
                </a:gridCol>
                <a:gridCol w="523719">
                  <a:extLst>
                    <a:ext uri="{9D8B030D-6E8A-4147-A177-3AD203B41FA5}">
                      <a16:colId xmlns:a16="http://schemas.microsoft.com/office/drawing/2014/main" val="1312906238"/>
                    </a:ext>
                  </a:extLst>
                </a:gridCol>
              </a:tblGrid>
              <a:tr h="471177">
                <a:tc>
                  <a:txBody>
                    <a:bodyPr/>
                    <a:lstStyle/>
                    <a:p>
                      <a:pPr algn="ctr"/>
                      <a:r>
                        <a:rPr lang="en-GB">
                          <a:solidFill>
                            <a:schemeClr val="tx1"/>
                          </a:solidFill>
                          <a:latin typeface="Segoe Print" panose="02000600000000000000" pitchFamily="2" charset="0"/>
                        </a:rPr>
                        <a:t>13</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tc>
                  <a:txBody>
                    <a:bodyPr/>
                    <a:lstStyle/>
                    <a:p>
                      <a:pPr algn="ctr"/>
                      <a:r>
                        <a:rPr lang="en-GB">
                          <a:solidFill>
                            <a:schemeClr val="tx1"/>
                          </a:solidFill>
                          <a:latin typeface="Segoe Print" panose="02000600000000000000" pitchFamily="2" charset="0"/>
                        </a:rPr>
                        <a:t>8</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tc>
                  <a:txBody>
                    <a:bodyPr/>
                    <a:lstStyle/>
                    <a:p>
                      <a:pPr algn="ctr"/>
                      <a:r>
                        <a:rPr lang="en-GB">
                          <a:solidFill>
                            <a:schemeClr val="tx1"/>
                          </a:solidFill>
                          <a:latin typeface="Segoe Print" panose="02000600000000000000" pitchFamily="2" charset="0"/>
                        </a:rPr>
                        <a:t>11</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val="308533422"/>
                  </a:ext>
                </a:extLst>
              </a:tr>
              <a:tr h="471177">
                <a:tc>
                  <a:txBody>
                    <a:bodyPr/>
                    <a:lstStyle/>
                    <a:p>
                      <a:pPr algn="ctr"/>
                      <a:r>
                        <a:rPr lang="en-GB">
                          <a:solidFill>
                            <a:schemeClr val="tx1"/>
                          </a:solidFill>
                          <a:latin typeface="Segoe Print" panose="02000600000000000000" pitchFamily="2" charset="0"/>
                        </a:rPr>
                        <a:t>12</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tc>
                  <a:txBody>
                    <a:bodyPr/>
                    <a:lstStyle/>
                    <a:p>
                      <a:pPr algn="ctr"/>
                      <a:r>
                        <a:rPr lang="en-GB">
                          <a:solidFill>
                            <a:schemeClr val="tx1"/>
                          </a:solidFill>
                          <a:latin typeface="Segoe Print" panose="02000600000000000000" pitchFamily="2" charset="0"/>
                        </a:rPr>
                        <a:t>5</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tc>
                  <a:txBody>
                    <a:bodyPr/>
                    <a:lstStyle/>
                    <a:p>
                      <a:pPr algn="ctr"/>
                      <a:r>
                        <a:rPr lang="en-GB">
                          <a:solidFill>
                            <a:schemeClr val="tx1"/>
                          </a:solidFill>
                          <a:latin typeface="Segoe Print" panose="02000600000000000000" pitchFamily="2" charset="0"/>
                        </a:rPr>
                        <a:t>7</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val="945875423"/>
                  </a:ext>
                </a:extLst>
              </a:tr>
              <a:tr h="471177">
                <a:tc>
                  <a:txBody>
                    <a:bodyPr/>
                    <a:lstStyle/>
                    <a:p>
                      <a:pPr algn="ctr"/>
                      <a:r>
                        <a:rPr lang="en-GB">
                          <a:solidFill>
                            <a:schemeClr val="tx1"/>
                          </a:solidFill>
                          <a:latin typeface="Segoe Print" panose="02000600000000000000" pitchFamily="2" charset="0"/>
                        </a:rPr>
                        <a:t>20</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tc>
                  <a:txBody>
                    <a:bodyPr/>
                    <a:lstStyle/>
                    <a:p>
                      <a:pPr algn="ctr"/>
                      <a:r>
                        <a:rPr lang="en-GB">
                          <a:solidFill>
                            <a:schemeClr val="tx1"/>
                          </a:solidFill>
                          <a:latin typeface="Segoe Print" panose="02000600000000000000" pitchFamily="2" charset="0"/>
                        </a:rPr>
                        <a:t>9</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tc>
                  <a:txBody>
                    <a:bodyPr/>
                    <a:lstStyle/>
                    <a:p>
                      <a:pPr algn="ctr"/>
                      <a:r>
                        <a:rPr lang="en-GB">
                          <a:solidFill>
                            <a:schemeClr val="tx1"/>
                          </a:solidFill>
                          <a:latin typeface="Segoe Print" panose="02000600000000000000" pitchFamily="2" charset="0"/>
                        </a:rPr>
                        <a:t>15</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val="2658752512"/>
                  </a:ext>
                </a:extLst>
              </a:tr>
            </a:tbl>
          </a:graphicData>
        </a:graphic>
      </p:graphicFrame>
      <p:sp>
        <p:nvSpPr>
          <p:cNvPr id="34" name="Rectangle 33"/>
          <p:cNvSpPr/>
          <p:nvPr/>
        </p:nvSpPr>
        <p:spPr>
          <a:xfrm>
            <a:off x="483432" y="4637718"/>
            <a:ext cx="2728209" cy="1978701"/>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p:cNvSpPr/>
          <p:nvPr/>
        </p:nvSpPr>
        <p:spPr>
          <a:xfrm>
            <a:off x="3470221" y="4608872"/>
            <a:ext cx="2728209" cy="1978701"/>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p:cNvSpPr/>
          <p:nvPr/>
        </p:nvSpPr>
        <p:spPr>
          <a:xfrm>
            <a:off x="3437274" y="6890756"/>
            <a:ext cx="2728209" cy="1978701"/>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p:cNvSpPr/>
          <p:nvPr/>
        </p:nvSpPr>
        <p:spPr>
          <a:xfrm>
            <a:off x="1146864" y="4675822"/>
            <a:ext cx="140134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e.g. 2 + 8 = 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10 – 6 = 4  </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Oval 1"/>
          <p:cNvSpPr/>
          <p:nvPr/>
        </p:nvSpPr>
        <p:spPr>
          <a:xfrm>
            <a:off x="5530588" y="290105"/>
            <a:ext cx="600389" cy="50437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71423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4754" y="290105"/>
            <a:ext cx="38654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Tasg</a:t>
            </a:r>
            <a:r>
              <a:rPr kumimoji="0" lang="en-GB" sz="18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8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Mathemateg</a:t>
            </a:r>
            <a:r>
              <a:rPr kumimoji="0" lang="en-GB" sz="18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3 - Boggle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7030A0"/>
                </a:solidFill>
                <a:effectLst/>
                <a:uLnTx/>
                <a:uFillTx/>
                <a:latin typeface="Segoe Print" panose="02000600000000000000" pitchFamily="2" charset="0"/>
                <a:ea typeface="+mn-ea"/>
                <a:cs typeface="+mn-cs"/>
              </a:rPr>
              <a:t>Mathematics task 3- Boggle</a:t>
            </a:r>
          </a:p>
        </p:txBody>
      </p:sp>
      <p:sp>
        <p:nvSpPr>
          <p:cNvPr id="23" name="Rectangle 22"/>
          <p:cNvSpPr/>
          <p:nvPr/>
        </p:nvSpPr>
        <p:spPr>
          <a:xfrm>
            <a:off x="224852" y="149902"/>
            <a:ext cx="6400800" cy="9608695"/>
          </a:xfrm>
          <a:prstGeom prst="rect">
            <a:avLst/>
          </a:prstGeom>
          <a:noFill/>
          <a:ln w="762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p:cNvSpPr txBox="1"/>
          <p:nvPr/>
        </p:nvSpPr>
        <p:spPr>
          <a:xfrm>
            <a:off x="374754" y="936436"/>
            <a:ext cx="5756223"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Defnyddiwch</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y grid Boggle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i</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greu</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1"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cymaint</a:t>
            </a:r>
            <a:r>
              <a:rPr kumimoji="0" lang="en-GB" sz="1200" b="1"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o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frawddegau</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rhif</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phosib</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Defnyddiwch</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adio</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tynnu</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lluosi</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rhannu</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Cofiwch</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mai</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dim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ond</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rhifau</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o’r</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grid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gallwch</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eu</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defnyddio</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e.e</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40 + 50 = 90, 90 – 50 = 40 Mae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croeso</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i</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chi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ychwanegu</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mwy</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o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atebion</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ar</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y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dudalen</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nesaf</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Cewch</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ddefnyddio’r</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rhifau</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mwy</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nag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unwaith</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030A0"/>
                </a:solidFill>
                <a:effectLst/>
                <a:uLnTx/>
                <a:uFillTx/>
                <a:latin typeface="Segoe Print" panose="02000600000000000000" pitchFamily="2" charset="0"/>
                <a:ea typeface="+mn-ea"/>
                <a:cs typeface="+mn-cs"/>
              </a:rPr>
              <a:t>Use the Boggle grid to create as </a:t>
            </a:r>
            <a:r>
              <a:rPr kumimoji="0" lang="en-US" sz="1200" b="1" i="0" u="none" strike="noStrike" kern="1200" cap="none" spc="0" normalizeH="0" baseline="0" noProof="0">
                <a:ln>
                  <a:noFill/>
                </a:ln>
                <a:solidFill>
                  <a:srgbClr val="7030A0"/>
                </a:solidFill>
                <a:effectLst/>
                <a:uLnTx/>
                <a:uFillTx/>
                <a:latin typeface="Segoe Print" panose="02000600000000000000" pitchFamily="2" charset="0"/>
                <a:ea typeface="+mn-ea"/>
                <a:cs typeface="+mn-cs"/>
              </a:rPr>
              <a:t>many </a:t>
            </a:r>
            <a:r>
              <a:rPr kumimoji="0" lang="en-US" sz="1200" b="0" i="0" u="none" strike="noStrike" kern="1200" cap="none" spc="0" normalizeH="0" baseline="0" noProof="0">
                <a:ln>
                  <a:noFill/>
                </a:ln>
                <a:solidFill>
                  <a:srgbClr val="7030A0"/>
                </a:solidFill>
                <a:effectLst/>
                <a:uLnTx/>
                <a:uFillTx/>
                <a:latin typeface="Segoe Print" panose="02000600000000000000" pitchFamily="2" charset="0"/>
                <a:ea typeface="+mn-ea"/>
                <a:cs typeface="+mn-cs"/>
              </a:rPr>
              <a:t>number sentences as possible. Try to add, subtract, multiply and divide. </a:t>
            </a:r>
            <a:r>
              <a:rPr kumimoji="0" lang="en-US" sz="1200" b="0" i="0" u="none" strike="noStrike" kern="1200" cap="none" spc="0" normalizeH="0" baseline="0" noProof="0" err="1">
                <a:ln>
                  <a:noFill/>
                </a:ln>
                <a:solidFill>
                  <a:srgbClr val="7030A0"/>
                </a:solidFill>
                <a:effectLst/>
                <a:uLnTx/>
                <a:uFillTx/>
                <a:latin typeface="Segoe Print" panose="02000600000000000000" pitchFamily="2" charset="0"/>
                <a:ea typeface="+mn-ea"/>
                <a:cs typeface="+mn-cs"/>
              </a:rPr>
              <a:t>E.g</a:t>
            </a:r>
            <a:r>
              <a:rPr kumimoji="0" lang="en-US" sz="1200" b="0" i="0" u="none" strike="noStrike" kern="1200" cap="none" spc="0" normalizeH="0" baseline="0" noProof="0">
                <a:ln>
                  <a:noFill/>
                </a:ln>
                <a:solidFill>
                  <a:srgbClr val="7030A0"/>
                </a:solidFill>
                <a:effectLst/>
                <a:uLnTx/>
                <a:uFillTx/>
                <a:latin typeface="Segoe Print" panose="02000600000000000000" pitchFamily="2" charset="0"/>
                <a:ea typeface="+mn-ea"/>
                <a:cs typeface="+mn-cs"/>
              </a:rPr>
              <a:t> 40 + 50 = 90, 90 – 50 = 40. You can only use numbers from the grids. Write your answers on the next page. You may use a number more than once.</a:t>
            </a:r>
            <a:endParaRPr kumimoji="0" lang="en-GB" sz="1200" b="0" i="0" u="none" strike="noStrike" kern="1200" cap="none" spc="0" normalizeH="0" baseline="0" noProof="0">
              <a:ln>
                <a:noFill/>
              </a:ln>
              <a:solidFill>
                <a:srgbClr val="7030A0"/>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7030A0"/>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endParaRPr>
          </a:p>
        </p:txBody>
      </p:sp>
      <p:graphicFrame>
        <p:nvGraphicFramePr>
          <p:cNvPr id="30" name="Table 29"/>
          <p:cNvGraphicFramePr>
            <a:graphicFrameLocks noGrp="1"/>
          </p:cNvGraphicFramePr>
          <p:nvPr/>
        </p:nvGraphicFramePr>
        <p:xfrm>
          <a:off x="3876753" y="2836046"/>
          <a:ext cx="1915146" cy="1520955"/>
        </p:xfrm>
        <a:graphic>
          <a:graphicData uri="http://schemas.openxmlformats.org/drawingml/2006/table">
            <a:tbl>
              <a:tblPr firstRow="1" bandRow="1">
                <a:tableStyleId>{5C22544A-7EE6-4342-B048-85BDC9FD1C3A}</a:tableStyleId>
              </a:tblPr>
              <a:tblGrid>
                <a:gridCol w="638382">
                  <a:extLst>
                    <a:ext uri="{9D8B030D-6E8A-4147-A177-3AD203B41FA5}">
                      <a16:colId xmlns:a16="http://schemas.microsoft.com/office/drawing/2014/main" val="3382012920"/>
                    </a:ext>
                  </a:extLst>
                </a:gridCol>
                <a:gridCol w="638382">
                  <a:extLst>
                    <a:ext uri="{9D8B030D-6E8A-4147-A177-3AD203B41FA5}">
                      <a16:colId xmlns:a16="http://schemas.microsoft.com/office/drawing/2014/main" val="2430901024"/>
                    </a:ext>
                  </a:extLst>
                </a:gridCol>
                <a:gridCol w="638382">
                  <a:extLst>
                    <a:ext uri="{9D8B030D-6E8A-4147-A177-3AD203B41FA5}">
                      <a16:colId xmlns:a16="http://schemas.microsoft.com/office/drawing/2014/main" val="1312906238"/>
                    </a:ext>
                  </a:extLst>
                </a:gridCol>
              </a:tblGrid>
              <a:tr h="495850">
                <a:tc>
                  <a:txBody>
                    <a:bodyPr/>
                    <a:lstStyle/>
                    <a:p>
                      <a:pPr algn="ctr"/>
                      <a:r>
                        <a:rPr lang="en-GB">
                          <a:solidFill>
                            <a:schemeClr val="tx1"/>
                          </a:solidFill>
                          <a:latin typeface="Segoe Print" panose="02000600000000000000" pitchFamily="2" charset="0"/>
                        </a:rPr>
                        <a:t>25</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tc>
                  <a:txBody>
                    <a:bodyPr/>
                    <a:lstStyle/>
                    <a:p>
                      <a:pPr algn="ctr"/>
                      <a:r>
                        <a:rPr lang="en-GB">
                          <a:solidFill>
                            <a:schemeClr val="tx1"/>
                          </a:solidFill>
                          <a:latin typeface="Segoe Print" panose="02000600000000000000" pitchFamily="2" charset="0"/>
                        </a:rPr>
                        <a:t>75</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tc>
                  <a:txBody>
                    <a:bodyPr/>
                    <a:lstStyle/>
                    <a:p>
                      <a:pPr algn="ctr"/>
                      <a:r>
                        <a:rPr lang="en-GB">
                          <a:solidFill>
                            <a:schemeClr val="tx1"/>
                          </a:solidFill>
                          <a:latin typeface="Segoe Print" panose="02000600000000000000" pitchFamily="2" charset="0"/>
                        </a:rPr>
                        <a:t>15</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val="308533422"/>
                  </a:ext>
                </a:extLst>
              </a:tr>
              <a:tr h="529255">
                <a:tc>
                  <a:txBody>
                    <a:bodyPr/>
                    <a:lstStyle/>
                    <a:p>
                      <a:pPr algn="ctr"/>
                      <a:r>
                        <a:rPr lang="en-GB">
                          <a:solidFill>
                            <a:schemeClr val="tx1"/>
                          </a:solidFill>
                          <a:latin typeface="Segoe Print" panose="02000600000000000000" pitchFamily="2" charset="0"/>
                        </a:rPr>
                        <a:t>85</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tc>
                  <a:txBody>
                    <a:bodyPr/>
                    <a:lstStyle/>
                    <a:p>
                      <a:pPr algn="ctr"/>
                      <a:r>
                        <a:rPr lang="en-GB">
                          <a:solidFill>
                            <a:schemeClr val="tx1"/>
                          </a:solidFill>
                          <a:latin typeface="Segoe Print" panose="02000600000000000000" pitchFamily="2" charset="0"/>
                        </a:rPr>
                        <a:t>100</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tc>
                  <a:txBody>
                    <a:bodyPr/>
                    <a:lstStyle/>
                    <a:p>
                      <a:pPr algn="ctr"/>
                      <a:r>
                        <a:rPr lang="en-GB">
                          <a:solidFill>
                            <a:schemeClr val="tx1"/>
                          </a:solidFill>
                          <a:latin typeface="Segoe Print" panose="02000600000000000000" pitchFamily="2" charset="0"/>
                        </a:rPr>
                        <a:t>50</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val="945875423"/>
                  </a:ext>
                </a:extLst>
              </a:tr>
              <a:tr h="495850">
                <a:tc>
                  <a:txBody>
                    <a:bodyPr/>
                    <a:lstStyle/>
                    <a:p>
                      <a:pPr algn="ctr"/>
                      <a:r>
                        <a:rPr lang="en-GB">
                          <a:solidFill>
                            <a:schemeClr val="tx1"/>
                          </a:solidFill>
                          <a:latin typeface="Segoe Print" panose="02000600000000000000" pitchFamily="2" charset="0"/>
                        </a:rPr>
                        <a:t>2</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tc>
                  <a:txBody>
                    <a:bodyPr/>
                    <a:lstStyle/>
                    <a:p>
                      <a:pPr algn="ctr"/>
                      <a:r>
                        <a:rPr lang="en-GB">
                          <a:solidFill>
                            <a:schemeClr val="tx1"/>
                          </a:solidFill>
                          <a:latin typeface="Segoe Print" panose="02000600000000000000" pitchFamily="2" charset="0"/>
                        </a:rPr>
                        <a:t>10</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tc>
                  <a:txBody>
                    <a:bodyPr/>
                    <a:lstStyle/>
                    <a:p>
                      <a:pPr algn="ctr"/>
                      <a:r>
                        <a:rPr lang="en-GB">
                          <a:solidFill>
                            <a:schemeClr val="tx1"/>
                          </a:solidFill>
                          <a:latin typeface="Segoe Print" panose="02000600000000000000" pitchFamily="2" charset="0"/>
                        </a:rPr>
                        <a:t>20</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val="2658752512"/>
                  </a:ext>
                </a:extLst>
              </a:tr>
            </a:tbl>
          </a:graphicData>
        </a:graphic>
      </p:graphicFrame>
      <p:graphicFrame>
        <p:nvGraphicFramePr>
          <p:cNvPr id="31" name="Table 30"/>
          <p:cNvGraphicFramePr>
            <a:graphicFrameLocks noGrp="1"/>
          </p:cNvGraphicFramePr>
          <p:nvPr/>
        </p:nvGraphicFramePr>
        <p:xfrm>
          <a:off x="888030" y="7077369"/>
          <a:ext cx="1886067" cy="1605474"/>
        </p:xfrm>
        <a:graphic>
          <a:graphicData uri="http://schemas.openxmlformats.org/drawingml/2006/table">
            <a:tbl>
              <a:tblPr firstRow="1" bandRow="1">
                <a:tableStyleId>{5C22544A-7EE6-4342-B048-85BDC9FD1C3A}</a:tableStyleId>
              </a:tblPr>
              <a:tblGrid>
                <a:gridCol w="628689">
                  <a:extLst>
                    <a:ext uri="{9D8B030D-6E8A-4147-A177-3AD203B41FA5}">
                      <a16:colId xmlns:a16="http://schemas.microsoft.com/office/drawing/2014/main" val="3382012920"/>
                    </a:ext>
                  </a:extLst>
                </a:gridCol>
                <a:gridCol w="628689">
                  <a:extLst>
                    <a:ext uri="{9D8B030D-6E8A-4147-A177-3AD203B41FA5}">
                      <a16:colId xmlns:a16="http://schemas.microsoft.com/office/drawing/2014/main" val="2430901024"/>
                    </a:ext>
                  </a:extLst>
                </a:gridCol>
                <a:gridCol w="628689">
                  <a:extLst>
                    <a:ext uri="{9D8B030D-6E8A-4147-A177-3AD203B41FA5}">
                      <a16:colId xmlns:a16="http://schemas.microsoft.com/office/drawing/2014/main" val="1312906238"/>
                    </a:ext>
                  </a:extLst>
                </a:gridCol>
              </a:tblGrid>
              <a:tr h="535158">
                <a:tc>
                  <a:txBody>
                    <a:bodyPr/>
                    <a:lstStyle/>
                    <a:p>
                      <a:r>
                        <a:rPr lang="en-GB" b="0">
                          <a:solidFill>
                            <a:schemeClr val="tx1"/>
                          </a:solidFill>
                          <a:latin typeface="Segoe Print" panose="02000600000000000000" pitchFamily="2" charset="0"/>
                        </a:rPr>
                        <a:t>10</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tc>
                  <a:txBody>
                    <a:bodyPr/>
                    <a:lstStyle/>
                    <a:p>
                      <a:r>
                        <a:rPr lang="en-GB" b="0">
                          <a:solidFill>
                            <a:schemeClr val="tx1"/>
                          </a:solidFill>
                          <a:latin typeface="Segoe Print" panose="02000600000000000000" pitchFamily="2" charset="0"/>
                        </a:rPr>
                        <a:t>7</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tc>
                  <a:txBody>
                    <a:bodyPr/>
                    <a:lstStyle/>
                    <a:p>
                      <a:r>
                        <a:rPr lang="en-GB" b="0">
                          <a:solidFill>
                            <a:schemeClr val="tx1"/>
                          </a:solidFill>
                          <a:latin typeface="Segoe Print" panose="02000600000000000000" pitchFamily="2" charset="0"/>
                        </a:rPr>
                        <a:t>70</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val="308533422"/>
                  </a:ext>
                </a:extLst>
              </a:tr>
              <a:tr h="535158">
                <a:tc>
                  <a:txBody>
                    <a:bodyPr/>
                    <a:lstStyle/>
                    <a:p>
                      <a:r>
                        <a:rPr lang="en-GB" b="0">
                          <a:solidFill>
                            <a:schemeClr val="tx1"/>
                          </a:solidFill>
                          <a:latin typeface="Segoe Print" panose="02000600000000000000" pitchFamily="2" charset="0"/>
                        </a:rPr>
                        <a:t>2</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tc>
                  <a:txBody>
                    <a:bodyPr/>
                    <a:lstStyle/>
                    <a:p>
                      <a:r>
                        <a:rPr lang="en-GB" b="0">
                          <a:solidFill>
                            <a:schemeClr val="tx1"/>
                          </a:solidFill>
                          <a:latin typeface="Segoe Print" panose="02000600000000000000" pitchFamily="2" charset="0"/>
                        </a:rPr>
                        <a:t>40</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tc>
                  <a:txBody>
                    <a:bodyPr/>
                    <a:lstStyle/>
                    <a:p>
                      <a:r>
                        <a:rPr lang="en-GB" b="0">
                          <a:solidFill>
                            <a:schemeClr val="tx1"/>
                          </a:solidFill>
                          <a:latin typeface="Segoe Print" panose="02000600000000000000" pitchFamily="2" charset="0"/>
                        </a:rPr>
                        <a:t>50</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val="945875423"/>
                  </a:ext>
                </a:extLst>
              </a:tr>
              <a:tr h="535158">
                <a:tc>
                  <a:txBody>
                    <a:bodyPr/>
                    <a:lstStyle/>
                    <a:p>
                      <a:r>
                        <a:rPr lang="en-GB" b="0">
                          <a:solidFill>
                            <a:schemeClr val="tx1"/>
                          </a:solidFill>
                          <a:latin typeface="Segoe Print" panose="02000600000000000000" pitchFamily="2" charset="0"/>
                        </a:rPr>
                        <a:t>35</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tc>
                  <a:txBody>
                    <a:bodyPr/>
                    <a:lstStyle/>
                    <a:p>
                      <a:r>
                        <a:rPr lang="en-GB" b="0">
                          <a:solidFill>
                            <a:schemeClr val="tx1"/>
                          </a:solidFill>
                          <a:latin typeface="Segoe Print" panose="02000600000000000000" pitchFamily="2" charset="0"/>
                        </a:rPr>
                        <a:t>5</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tc>
                  <a:txBody>
                    <a:bodyPr/>
                    <a:lstStyle/>
                    <a:p>
                      <a:r>
                        <a:rPr lang="en-GB" b="0">
                          <a:solidFill>
                            <a:schemeClr val="tx1"/>
                          </a:solidFill>
                          <a:latin typeface="Segoe Print" panose="02000600000000000000" pitchFamily="2" charset="0"/>
                        </a:rPr>
                        <a:t>25</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val="2658752512"/>
                  </a:ext>
                </a:extLst>
              </a:tr>
            </a:tbl>
          </a:graphicData>
        </a:graphic>
      </p:graphicFrame>
      <p:graphicFrame>
        <p:nvGraphicFramePr>
          <p:cNvPr id="32" name="Table 31"/>
          <p:cNvGraphicFramePr>
            <a:graphicFrameLocks noGrp="1"/>
          </p:cNvGraphicFramePr>
          <p:nvPr/>
        </p:nvGraphicFramePr>
        <p:xfrm>
          <a:off x="1080969" y="2928067"/>
          <a:ext cx="1812132" cy="1427340"/>
        </p:xfrm>
        <a:graphic>
          <a:graphicData uri="http://schemas.openxmlformats.org/drawingml/2006/table">
            <a:tbl>
              <a:tblPr firstRow="1" bandRow="1">
                <a:tableStyleId>{5C22544A-7EE6-4342-B048-85BDC9FD1C3A}</a:tableStyleId>
              </a:tblPr>
              <a:tblGrid>
                <a:gridCol w="604044">
                  <a:extLst>
                    <a:ext uri="{9D8B030D-6E8A-4147-A177-3AD203B41FA5}">
                      <a16:colId xmlns:a16="http://schemas.microsoft.com/office/drawing/2014/main" val="3382012920"/>
                    </a:ext>
                  </a:extLst>
                </a:gridCol>
                <a:gridCol w="604044">
                  <a:extLst>
                    <a:ext uri="{9D8B030D-6E8A-4147-A177-3AD203B41FA5}">
                      <a16:colId xmlns:a16="http://schemas.microsoft.com/office/drawing/2014/main" val="2430901024"/>
                    </a:ext>
                  </a:extLst>
                </a:gridCol>
                <a:gridCol w="604044">
                  <a:extLst>
                    <a:ext uri="{9D8B030D-6E8A-4147-A177-3AD203B41FA5}">
                      <a16:colId xmlns:a16="http://schemas.microsoft.com/office/drawing/2014/main" val="1312906238"/>
                    </a:ext>
                  </a:extLst>
                </a:gridCol>
              </a:tblGrid>
              <a:tr h="475780">
                <a:tc>
                  <a:txBody>
                    <a:bodyPr/>
                    <a:lstStyle/>
                    <a:p>
                      <a:pPr algn="ctr"/>
                      <a:r>
                        <a:rPr lang="en-GB">
                          <a:solidFill>
                            <a:schemeClr val="tx1"/>
                          </a:solidFill>
                          <a:latin typeface="Segoe Print" panose="02000600000000000000" pitchFamily="2" charset="0"/>
                        </a:rPr>
                        <a:t>13</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tc>
                  <a:txBody>
                    <a:bodyPr/>
                    <a:lstStyle/>
                    <a:p>
                      <a:pPr algn="ctr"/>
                      <a:r>
                        <a:rPr lang="en-GB">
                          <a:solidFill>
                            <a:schemeClr val="tx1"/>
                          </a:solidFill>
                          <a:latin typeface="Segoe Print" panose="02000600000000000000" pitchFamily="2" charset="0"/>
                        </a:rPr>
                        <a:t>8</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tc>
                  <a:txBody>
                    <a:bodyPr/>
                    <a:lstStyle/>
                    <a:p>
                      <a:pPr algn="ctr"/>
                      <a:r>
                        <a:rPr lang="en-GB">
                          <a:solidFill>
                            <a:schemeClr val="tx1"/>
                          </a:solidFill>
                          <a:latin typeface="Segoe Print" panose="02000600000000000000" pitchFamily="2" charset="0"/>
                        </a:rPr>
                        <a:t>11</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val="308533422"/>
                  </a:ext>
                </a:extLst>
              </a:tr>
              <a:tr h="475780">
                <a:tc>
                  <a:txBody>
                    <a:bodyPr/>
                    <a:lstStyle/>
                    <a:p>
                      <a:pPr algn="ctr"/>
                      <a:r>
                        <a:rPr lang="en-GB">
                          <a:solidFill>
                            <a:schemeClr val="tx1"/>
                          </a:solidFill>
                          <a:latin typeface="Segoe Print" panose="02000600000000000000" pitchFamily="2" charset="0"/>
                        </a:rPr>
                        <a:t>12</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tc>
                  <a:txBody>
                    <a:bodyPr/>
                    <a:lstStyle/>
                    <a:p>
                      <a:pPr algn="ctr"/>
                      <a:r>
                        <a:rPr lang="en-GB">
                          <a:solidFill>
                            <a:schemeClr val="tx1"/>
                          </a:solidFill>
                          <a:latin typeface="Segoe Print" panose="02000600000000000000" pitchFamily="2" charset="0"/>
                        </a:rPr>
                        <a:t>5</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tc>
                  <a:txBody>
                    <a:bodyPr/>
                    <a:lstStyle/>
                    <a:p>
                      <a:pPr algn="ctr"/>
                      <a:r>
                        <a:rPr lang="en-GB">
                          <a:solidFill>
                            <a:schemeClr val="tx1"/>
                          </a:solidFill>
                          <a:latin typeface="Segoe Print" panose="02000600000000000000" pitchFamily="2" charset="0"/>
                        </a:rPr>
                        <a:t>7</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val="945875423"/>
                  </a:ext>
                </a:extLst>
              </a:tr>
              <a:tr h="475780">
                <a:tc>
                  <a:txBody>
                    <a:bodyPr/>
                    <a:lstStyle/>
                    <a:p>
                      <a:pPr algn="ctr"/>
                      <a:r>
                        <a:rPr lang="en-GB">
                          <a:solidFill>
                            <a:schemeClr val="tx1"/>
                          </a:solidFill>
                          <a:latin typeface="Segoe Print" panose="02000600000000000000" pitchFamily="2" charset="0"/>
                        </a:rPr>
                        <a:t>20</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tc>
                  <a:txBody>
                    <a:bodyPr/>
                    <a:lstStyle/>
                    <a:p>
                      <a:pPr algn="ctr"/>
                      <a:r>
                        <a:rPr lang="en-GB">
                          <a:solidFill>
                            <a:schemeClr val="tx1"/>
                          </a:solidFill>
                          <a:latin typeface="Segoe Print" panose="02000600000000000000" pitchFamily="2" charset="0"/>
                        </a:rPr>
                        <a:t>9</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tc>
                  <a:txBody>
                    <a:bodyPr/>
                    <a:lstStyle/>
                    <a:p>
                      <a:pPr algn="ctr"/>
                      <a:r>
                        <a:rPr lang="en-GB">
                          <a:solidFill>
                            <a:schemeClr val="tx1"/>
                          </a:solidFill>
                          <a:latin typeface="Segoe Print" panose="02000600000000000000" pitchFamily="2" charset="0"/>
                        </a:rPr>
                        <a:t>15</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val="2658752512"/>
                  </a:ext>
                </a:extLst>
              </a:tr>
            </a:tbl>
          </a:graphicData>
        </a:graphic>
      </p:graphicFrame>
      <p:sp>
        <p:nvSpPr>
          <p:cNvPr id="34" name="Rectangle 33"/>
          <p:cNvSpPr/>
          <p:nvPr/>
        </p:nvSpPr>
        <p:spPr>
          <a:xfrm>
            <a:off x="509666" y="4542020"/>
            <a:ext cx="2728209" cy="1978701"/>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p:cNvSpPr/>
          <p:nvPr/>
        </p:nvSpPr>
        <p:spPr>
          <a:xfrm>
            <a:off x="3470222" y="4542019"/>
            <a:ext cx="2728209" cy="1978701"/>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p:cNvSpPr/>
          <p:nvPr/>
        </p:nvSpPr>
        <p:spPr>
          <a:xfrm>
            <a:off x="3437274" y="6890756"/>
            <a:ext cx="2728209" cy="1978701"/>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p:cNvSpPr/>
          <p:nvPr/>
        </p:nvSpPr>
        <p:spPr>
          <a:xfrm>
            <a:off x="1294205" y="4681222"/>
            <a:ext cx="151355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e.g. 12 + 8 = 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20 – 13 = 7  </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val 11"/>
          <p:cNvSpPr/>
          <p:nvPr/>
        </p:nvSpPr>
        <p:spPr>
          <a:xfrm>
            <a:off x="5530588" y="290105"/>
            <a:ext cx="600389" cy="50437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47218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4754" y="290105"/>
            <a:ext cx="38654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Tasg</a:t>
            </a:r>
            <a:r>
              <a:rPr kumimoji="0" lang="en-GB" sz="18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8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Mathemateg</a:t>
            </a:r>
            <a:r>
              <a:rPr kumimoji="0" lang="en-GB" sz="18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3 - Boggle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7030A0"/>
                </a:solidFill>
                <a:effectLst/>
                <a:uLnTx/>
                <a:uFillTx/>
                <a:latin typeface="Segoe Print" panose="02000600000000000000" pitchFamily="2" charset="0"/>
                <a:ea typeface="+mn-ea"/>
                <a:cs typeface="+mn-cs"/>
              </a:rPr>
              <a:t>Mathematics task 3- Boggle</a:t>
            </a:r>
          </a:p>
        </p:txBody>
      </p:sp>
      <p:sp>
        <p:nvSpPr>
          <p:cNvPr id="23" name="Rectangle 22"/>
          <p:cNvSpPr/>
          <p:nvPr/>
        </p:nvSpPr>
        <p:spPr>
          <a:xfrm>
            <a:off x="224852" y="149902"/>
            <a:ext cx="6400800" cy="9608695"/>
          </a:xfrm>
          <a:prstGeom prst="rect">
            <a:avLst/>
          </a:prstGeom>
          <a:noFill/>
          <a:ln w="762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p:cNvSpPr txBox="1"/>
          <p:nvPr/>
        </p:nvSpPr>
        <p:spPr>
          <a:xfrm>
            <a:off x="374754" y="936436"/>
            <a:ext cx="5756223"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Defnyddiwch</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y grid Boggle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i</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greu</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1"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cymaint</a:t>
            </a:r>
            <a:r>
              <a:rPr kumimoji="0" lang="en-GB" sz="1200" b="1"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o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frawddegau</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rhif</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phosib</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Defnyddiwch</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adio</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tynnu</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lluosi</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rhannu</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Cofiwch</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mai</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dim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ond</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rhifau</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o’r</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grid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gallwch</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eu</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defnyddio</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e.e</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40 + 50 = 90, 90 – 50 = 40 Mae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croeso</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i</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chi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ychwanegu</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mwy</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o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atebion</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ar</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y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dudalen</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nesaf</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Cewch</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ddefnyddio’r</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rhifau</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mwy</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nag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unwaith</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030A0"/>
                </a:solidFill>
                <a:effectLst/>
                <a:uLnTx/>
                <a:uFillTx/>
                <a:latin typeface="Segoe Print" panose="02000600000000000000" pitchFamily="2" charset="0"/>
                <a:ea typeface="+mn-ea"/>
                <a:cs typeface="+mn-cs"/>
              </a:rPr>
              <a:t>Use the Boggle grid to create as </a:t>
            </a:r>
            <a:r>
              <a:rPr kumimoji="0" lang="en-US" sz="1200" b="1" i="0" u="none" strike="noStrike" kern="1200" cap="none" spc="0" normalizeH="0" baseline="0" noProof="0">
                <a:ln>
                  <a:noFill/>
                </a:ln>
                <a:solidFill>
                  <a:srgbClr val="7030A0"/>
                </a:solidFill>
                <a:effectLst/>
                <a:uLnTx/>
                <a:uFillTx/>
                <a:latin typeface="Segoe Print" panose="02000600000000000000" pitchFamily="2" charset="0"/>
                <a:ea typeface="+mn-ea"/>
                <a:cs typeface="+mn-cs"/>
              </a:rPr>
              <a:t>many </a:t>
            </a:r>
            <a:r>
              <a:rPr kumimoji="0" lang="en-US" sz="1200" b="0" i="0" u="none" strike="noStrike" kern="1200" cap="none" spc="0" normalizeH="0" baseline="0" noProof="0">
                <a:ln>
                  <a:noFill/>
                </a:ln>
                <a:solidFill>
                  <a:srgbClr val="7030A0"/>
                </a:solidFill>
                <a:effectLst/>
                <a:uLnTx/>
                <a:uFillTx/>
                <a:latin typeface="Segoe Print" panose="02000600000000000000" pitchFamily="2" charset="0"/>
                <a:ea typeface="+mn-ea"/>
                <a:cs typeface="+mn-cs"/>
              </a:rPr>
              <a:t>number sentences as possible. Try to add, subtract, multiply and divide. </a:t>
            </a:r>
            <a:r>
              <a:rPr kumimoji="0" lang="en-US" sz="1200" b="0" i="0" u="none" strike="noStrike" kern="1200" cap="none" spc="0" normalizeH="0" baseline="0" noProof="0" err="1">
                <a:ln>
                  <a:noFill/>
                </a:ln>
                <a:solidFill>
                  <a:srgbClr val="7030A0"/>
                </a:solidFill>
                <a:effectLst/>
                <a:uLnTx/>
                <a:uFillTx/>
                <a:latin typeface="Segoe Print" panose="02000600000000000000" pitchFamily="2" charset="0"/>
                <a:ea typeface="+mn-ea"/>
                <a:cs typeface="+mn-cs"/>
              </a:rPr>
              <a:t>E.g</a:t>
            </a:r>
            <a:r>
              <a:rPr kumimoji="0" lang="en-US" sz="1200" b="0" i="0" u="none" strike="noStrike" kern="1200" cap="none" spc="0" normalizeH="0" baseline="0" noProof="0">
                <a:ln>
                  <a:noFill/>
                </a:ln>
                <a:solidFill>
                  <a:srgbClr val="7030A0"/>
                </a:solidFill>
                <a:effectLst/>
                <a:uLnTx/>
                <a:uFillTx/>
                <a:latin typeface="Segoe Print" panose="02000600000000000000" pitchFamily="2" charset="0"/>
                <a:ea typeface="+mn-ea"/>
                <a:cs typeface="+mn-cs"/>
              </a:rPr>
              <a:t> 40 + 50 = 90, 90 – 50 = 40. You can only use numbers from the grids. Write your answers on the next page. You may use a number more than once.</a:t>
            </a:r>
            <a:endParaRPr kumimoji="0" lang="en-GB" sz="1200" b="0" i="0" u="none" strike="noStrike" kern="1200" cap="none" spc="0" normalizeH="0" baseline="0" noProof="0">
              <a:ln>
                <a:noFill/>
              </a:ln>
              <a:solidFill>
                <a:srgbClr val="7030A0"/>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7030A0"/>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endParaRPr>
          </a:p>
        </p:txBody>
      </p:sp>
      <p:graphicFrame>
        <p:nvGraphicFramePr>
          <p:cNvPr id="30" name="Table 29"/>
          <p:cNvGraphicFramePr>
            <a:graphicFrameLocks noGrp="1"/>
          </p:cNvGraphicFramePr>
          <p:nvPr/>
        </p:nvGraphicFramePr>
        <p:xfrm>
          <a:off x="916197" y="2881943"/>
          <a:ext cx="1915146" cy="1520955"/>
        </p:xfrm>
        <a:graphic>
          <a:graphicData uri="http://schemas.openxmlformats.org/drawingml/2006/table">
            <a:tbl>
              <a:tblPr firstRow="1" bandRow="1">
                <a:tableStyleId>{5C22544A-7EE6-4342-B048-85BDC9FD1C3A}</a:tableStyleId>
              </a:tblPr>
              <a:tblGrid>
                <a:gridCol w="638382">
                  <a:extLst>
                    <a:ext uri="{9D8B030D-6E8A-4147-A177-3AD203B41FA5}">
                      <a16:colId xmlns:a16="http://schemas.microsoft.com/office/drawing/2014/main" val="3382012920"/>
                    </a:ext>
                  </a:extLst>
                </a:gridCol>
                <a:gridCol w="638382">
                  <a:extLst>
                    <a:ext uri="{9D8B030D-6E8A-4147-A177-3AD203B41FA5}">
                      <a16:colId xmlns:a16="http://schemas.microsoft.com/office/drawing/2014/main" val="2430901024"/>
                    </a:ext>
                  </a:extLst>
                </a:gridCol>
                <a:gridCol w="638382">
                  <a:extLst>
                    <a:ext uri="{9D8B030D-6E8A-4147-A177-3AD203B41FA5}">
                      <a16:colId xmlns:a16="http://schemas.microsoft.com/office/drawing/2014/main" val="1312906238"/>
                    </a:ext>
                  </a:extLst>
                </a:gridCol>
              </a:tblGrid>
              <a:tr h="495850">
                <a:tc>
                  <a:txBody>
                    <a:bodyPr/>
                    <a:lstStyle/>
                    <a:p>
                      <a:pPr algn="ctr"/>
                      <a:r>
                        <a:rPr lang="en-GB">
                          <a:solidFill>
                            <a:schemeClr val="tx1"/>
                          </a:solidFill>
                          <a:latin typeface="Segoe Print" panose="02000600000000000000" pitchFamily="2" charset="0"/>
                        </a:rPr>
                        <a:t>25</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tc>
                  <a:txBody>
                    <a:bodyPr/>
                    <a:lstStyle/>
                    <a:p>
                      <a:pPr algn="ctr"/>
                      <a:r>
                        <a:rPr lang="en-GB">
                          <a:solidFill>
                            <a:schemeClr val="tx1"/>
                          </a:solidFill>
                          <a:latin typeface="Segoe Print" panose="02000600000000000000" pitchFamily="2" charset="0"/>
                        </a:rPr>
                        <a:t>75</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tc>
                  <a:txBody>
                    <a:bodyPr/>
                    <a:lstStyle/>
                    <a:p>
                      <a:pPr algn="ctr"/>
                      <a:r>
                        <a:rPr lang="en-GB">
                          <a:solidFill>
                            <a:schemeClr val="tx1"/>
                          </a:solidFill>
                          <a:latin typeface="Segoe Print" panose="02000600000000000000" pitchFamily="2" charset="0"/>
                        </a:rPr>
                        <a:t>15</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val="308533422"/>
                  </a:ext>
                </a:extLst>
              </a:tr>
              <a:tr h="529255">
                <a:tc>
                  <a:txBody>
                    <a:bodyPr/>
                    <a:lstStyle/>
                    <a:p>
                      <a:pPr algn="ctr"/>
                      <a:r>
                        <a:rPr lang="en-GB">
                          <a:solidFill>
                            <a:schemeClr val="tx1"/>
                          </a:solidFill>
                          <a:latin typeface="Segoe Print" panose="02000600000000000000" pitchFamily="2" charset="0"/>
                        </a:rPr>
                        <a:t>85</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tc>
                  <a:txBody>
                    <a:bodyPr/>
                    <a:lstStyle/>
                    <a:p>
                      <a:pPr algn="ctr"/>
                      <a:r>
                        <a:rPr lang="en-GB">
                          <a:solidFill>
                            <a:schemeClr val="tx1"/>
                          </a:solidFill>
                          <a:latin typeface="Segoe Print" panose="02000600000000000000" pitchFamily="2" charset="0"/>
                        </a:rPr>
                        <a:t>100</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tc>
                  <a:txBody>
                    <a:bodyPr/>
                    <a:lstStyle/>
                    <a:p>
                      <a:pPr algn="ctr"/>
                      <a:r>
                        <a:rPr lang="en-GB">
                          <a:solidFill>
                            <a:schemeClr val="tx1"/>
                          </a:solidFill>
                          <a:latin typeface="Segoe Print" panose="02000600000000000000" pitchFamily="2" charset="0"/>
                        </a:rPr>
                        <a:t>50</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val="945875423"/>
                  </a:ext>
                </a:extLst>
              </a:tr>
              <a:tr h="495850">
                <a:tc>
                  <a:txBody>
                    <a:bodyPr/>
                    <a:lstStyle/>
                    <a:p>
                      <a:pPr algn="ctr"/>
                      <a:r>
                        <a:rPr lang="en-GB">
                          <a:solidFill>
                            <a:schemeClr val="tx1"/>
                          </a:solidFill>
                          <a:latin typeface="Segoe Print" panose="02000600000000000000" pitchFamily="2" charset="0"/>
                        </a:rPr>
                        <a:t>2</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tc>
                  <a:txBody>
                    <a:bodyPr/>
                    <a:lstStyle/>
                    <a:p>
                      <a:pPr algn="ctr"/>
                      <a:r>
                        <a:rPr lang="en-GB">
                          <a:solidFill>
                            <a:schemeClr val="tx1"/>
                          </a:solidFill>
                          <a:latin typeface="Segoe Print" panose="02000600000000000000" pitchFamily="2" charset="0"/>
                        </a:rPr>
                        <a:t>10</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tc>
                  <a:txBody>
                    <a:bodyPr/>
                    <a:lstStyle/>
                    <a:p>
                      <a:pPr algn="ctr"/>
                      <a:r>
                        <a:rPr lang="en-GB">
                          <a:solidFill>
                            <a:schemeClr val="tx1"/>
                          </a:solidFill>
                          <a:latin typeface="Segoe Print" panose="02000600000000000000" pitchFamily="2" charset="0"/>
                        </a:rPr>
                        <a:t>20</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val="2658752512"/>
                  </a:ext>
                </a:extLst>
              </a:tr>
            </a:tbl>
          </a:graphicData>
        </a:graphic>
      </p:graphicFrame>
      <p:graphicFrame>
        <p:nvGraphicFramePr>
          <p:cNvPr id="31" name="Table 30"/>
          <p:cNvGraphicFramePr>
            <a:graphicFrameLocks noGrp="1"/>
          </p:cNvGraphicFramePr>
          <p:nvPr/>
        </p:nvGraphicFramePr>
        <p:xfrm>
          <a:off x="3865015" y="2850142"/>
          <a:ext cx="1886067" cy="1605474"/>
        </p:xfrm>
        <a:graphic>
          <a:graphicData uri="http://schemas.openxmlformats.org/drawingml/2006/table">
            <a:tbl>
              <a:tblPr firstRow="1" bandRow="1">
                <a:tableStyleId>{5C22544A-7EE6-4342-B048-85BDC9FD1C3A}</a:tableStyleId>
              </a:tblPr>
              <a:tblGrid>
                <a:gridCol w="628689">
                  <a:extLst>
                    <a:ext uri="{9D8B030D-6E8A-4147-A177-3AD203B41FA5}">
                      <a16:colId xmlns:a16="http://schemas.microsoft.com/office/drawing/2014/main" val="3382012920"/>
                    </a:ext>
                  </a:extLst>
                </a:gridCol>
                <a:gridCol w="628689">
                  <a:extLst>
                    <a:ext uri="{9D8B030D-6E8A-4147-A177-3AD203B41FA5}">
                      <a16:colId xmlns:a16="http://schemas.microsoft.com/office/drawing/2014/main" val="2430901024"/>
                    </a:ext>
                  </a:extLst>
                </a:gridCol>
                <a:gridCol w="628689">
                  <a:extLst>
                    <a:ext uri="{9D8B030D-6E8A-4147-A177-3AD203B41FA5}">
                      <a16:colId xmlns:a16="http://schemas.microsoft.com/office/drawing/2014/main" val="1312906238"/>
                    </a:ext>
                  </a:extLst>
                </a:gridCol>
              </a:tblGrid>
              <a:tr h="535158">
                <a:tc>
                  <a:txBody>
                    <a:bodyPr/>
                    <a:lstStyle/>
                    <a:p>
                      <a:pPr algn="ctr"/>
                      <a:r>
                        <a:rPr lang="en-GB" b="0">
                          <a:solidFill>
                            <a:schemeClr val="tx1"/>
                          </a:solidFill>
                          <a:latin typeface="Segoe Print" panose="02000600000000000000" pitchFamily="2" charset="0"/>
                        </a:rPr>
                        <a:t>10</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tc>
                  <a:txBody>
                    <a:bodyPr/>
                    <a:lstStyle/>
                    <a:p>
                      <a:pPr algn="ctr"/>
                      <a:r>
                        <a:rPr lang="en-GB" b="0">
                          <a:solidFill>
                            <a:schemeClr val="tx1"/>
                          </a:solidFill>
                          <a:latin typeface="Segoe Print" panose="02000600000000000000" pitchFamily="2" charset="0"/>
                        </a:rPr>
                        <a:t>7</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tc>
                  <a:txBody>
                    <a:bodyPr/>
                    <a:lstStyle/>
                    <a:p>
                      <a:pPr algn="ctr"/>
                      <a:r>
                        <a:rPr lang="en-GB" b="0">
                          <a:solidFill>
                            <a:schemeClr val="tx1"/>
                          </a:solidFill>
                          <a:latin typeface="Segoe Print" panose="02000600000000000000" pitchFamily="2" charset="0"/>
                        </a:rPr>
                        <a:t>70</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val="308533422"/>
                  </a:ext>
                </a:extLst>
              </a:tr>
              <a:tr h="535158">
                <a:tc>
                  <a:txBody>
                    <a:bodyPr/>
                    <a:lstStyle/>
                    <a:p>
                      <a:pPr algn="ctr"/>
                      <a:r>
                        <a:rPr lang="en-GB" b="0">
                          <a:solidFill>
                            <a:schemeClr val="tx1"/>
                          </a:solidFill>
                          <a:latin typeface="Segoe Print" panose="02000600000000000000" pitchFamily="2" charset="0"/>
                        </a:rPr>
                        <a:t>2</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tc>
                  <a:txBody>
                    <a:bodyPr/>
                    <a:lstStyle/>
                    <a:p>
                      <a:pPr algn="ctr"/>
                      <a:r>
                        <a:rPr lang="en-GB" b="0">
                          <a:solidFill>
                            <a:schemeClr val="tx1"/>
                          </a:solidFill>
                          <a:latin typeface="Segoe Print" panose="02000600000000000000" pitchFamily="2" charset="0"/>
                        </a:rPr>
                        <a:t>40</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tc>
                  <a:txBody>
                    <a:bodyPr/>
                    <a:lstStyle/>
                    <a:p>
                      <a:pPr algn="ctr"/>
                      <a:r>
                        <a:rPr lang="en-GB" b="0">
                          <a:solidFill>
                            <a:schemeClr val="tx1"/>
                          </a:solidFill>
                          <a:latin typeface="Segoe Print" panose="02000600000000000000" pitchFamily="2" charset="0"/>
                        </a:rPr>
                        <a:t>50</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val="945875423"/>
                  </a:ext>
                </a:extLst>
              </a:tr>
              <a:tr h="535158">
                <a:tc>
                  <a:txBody>
                    <a:bodyPr/>
                    <a:lstStyle/>
                    <a:p>
                      <a:pPr algn="ctr"/>
                      <a:r>
                        <a:rPr lang="en-GB" b="0">
                          <a:solidFill>
                            <a:schemeClr val="tx1"/>
                          </a:solidFill>
                          <a:latin typeface="Segoe Print" panose="02000600000000000000" pitchFamily="2" charset="0"/>
                        </a:rPr>
                        <a:t>35</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tc>
                  <a:txBody>
                    <a:bodyPr/>
                    <a:lstStyle/>
                    <a:p>
                      <a:pPr algn="ctr"/>
                      <a:r>
                        <a:rPr lang="en-GB" b="0">
                          <a:solidFill>
                            <a:schemeClr val="tx1"/>
                          </a:solidFill>
                          <a:latin typeface="Segoe Print" panose="02000600000000000000" pitchFamily="2" charset="0"/>
                        </a:rPr>
                        <a:t>5</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tc>
                  <a:txBody>
                    <a:bodyPr/>
                    <a:lstStyle/>
                    <a:p>
                      <a:pPr algn="ctr"/>
                      <a:r>
                        <a:rPr lang="en-GB" b="0">
                          <a:solidFill>
                            <a:schemeClr val="tx1"/>
                          </a:solidFill>
                          <a:latin typeface="Segoe Print" panose="02000600000000000000" pitchFamily="2" charset="0"/>
                        </a:rPr>
                        <a:t>25</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val="2658752512"/>
                  </a:ext>
                </a:extLst>
              </a:tr>
            </a:tbl>
          </a:graphicData>
        </a:graphic>
      </p:graphicFrame>
      <p:sp>
        <p:nvSpPr>
          <p:cNvPr id="34" name="Rectangle 33"/>
          <p:cNvSpPr/>
          <p:nvPr/>
        </p:nvSpPr>
        <p:spPr>
          <a:xfrm>
            <a:off x="509666" y="4542020"/>
            <a:ext cx="2728209" cy="1978701"/>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p:cNvSpPr/>
          <p:nvPr/>
        </p:nvSpPr>
        <p:spPr>
          <a:xfrm>
            <a:off x="3470222" y="4542019"/>
            <a:ext cx="2728209" cy="1978701"/>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p:cNvSpPr/>
          <p:nvPr/>
        </p:nvSpPr>
        <p:spPr>
          <a:xfrm>
            <a:off x="3437274" y="6890756"/>
            <a:ext cx="2728209" cy="1978701"/>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p:cNvSpPr/>
          <p:nvPr/>
        </p:nvSpPr>
        <p:spPr>
          <a:xfrm>
            <a:off x="924849" y="4585292"/>
            <a:ext cx="1955985"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e.e</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75 + 25 = 100</a:t>
            </a:r>
          </a:p>
        </p:txBody>
      </p:sp>
      <p:graphicFrame>
        <p:nvGraphicFramePr>
          <p:cNvPr id="12" name="Table 11"/>
          <p:cNvGraphicFramePr>
            <a:graphicFrameLocks noGrp="1"/>
          </p:cNvGraphicFramePr>
          <p:nvPr/>
        </p:nvGraphicFramePr>
        <p:xfrm>
          <a:off x="930736" y="7077369"/>
          <a:ext cx="1886067" cy="1605474"/>
        </p:xfrm>
        <a:graphic>
          <a:graphicData uri="http://schemas.openxmlformats.org/drawingml/2006/table">
            <a:tbl>
              <a:tblPr firstRow="1" bandRow="1">
                <a:tableStyleId>{5C22544A-7EE6-4342-B048-85BDC9FD1C3A}</a:tableStyleId>
              </a:tblPr>
              <a:tblGrid>
                <a:gridCol w="628689">
                  <a:extLst>
                    <a:ext uri="{9D8B030D-6E8A-4147-A177-3AD203B41FA5}">
                      <a16:colId xmlns:a16="http://schemas.microsoft.com/office/drawing/2014/main" val="3382012920"/>
                    </a:ext>
                  </a:extLst>
                </a:gridCol>
                <a:gridCol w="628689">
                  <a:extLst>
                    <a:ext uri="{9D8B030D-6E8A-4147-A177-3AD203B41FA5}">
                      <a16:colId xmlns:a16="http://schemas.microsoft.com/office/drawing/2014/main" val="2430901024"/>
                    </a:ext>
                  </a:extLst>
                </a:gridCol>
                <a:gridCol w="628689">
                  <a:extLst>
                    <a:ext uri="{9D8B030D-6E8A-4147-A177-3AD203B41FA5}">
                      <a16:colId xmlns:a16="http://schemas.microsoft.com/office/drawing/2014/main" val="1312906238"/>
                    </a:ext>
                  </a:extLst>
                </a:gridCol>
              </a:tblGrid>
              <a:tr h="535158">
                <a:tc>
                  <a:txBody>
                    <a:bodyPr/>
                    <a:lstStyle/>
                    <a:p>
                      <a:pPr algn="ctr"/>
                      <a:r>
                        <a:rPr lang="en-GB" b="0">
                          <a:solidFill>
                            <a:schemeClr val="tx1"/>
                          </a:solidFill>
                          <a:latin typeface="Segoe Print" panose="02000600000000000000" pitchFamily="2" charset="0"/>
                        </a:rPr>
                        <a:t>60</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tc>
                  <a:txBody>
                    <a:bodyPr/>
                    <a:lstStyle/>
                    <a:p>
                      <a:pPr algn="ctr"/>
                      <a:r>
                        <a:rPr lang="en-GB" b="0">
                          <a:solidFill>
                            <a:schemeClr val="tx1"/>
                          </a:solidFill>
                          <a:latin typeface="Segoe Print" panose="02000600000000000000" pitchFamily="2" charset="0"/>
                        </a:rPr>
                        <a:t>120</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tc>
                  <a:txBody>
                    <a:bodyPr/>
                    <a:lstStyle/>
                    <a:p>
                      <a:pPr algn="ctr"/>
                      <a:r>
                        <a:rPr lang="en-GB" b="0">
                          <a:solidFill>
                            <a:schemeClr val="tx1"/>
                          </a:solidFill>
                          <a:latin typeface="Segoe Print" panose="02000600000000000000" pitchFamily="2" charset="0"/>
                        </a:rPr>
                        <a:t>280</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val="308533422"/>
                  </a:ext>
                </a:extLst>
              </a:tr>
              <a:tr h="535158">
                <a:tc>
                  <a:txBody>
                    <a:bodyPr/>
                    <a:lstStyle/>
                    <a:p>
                      <a:pPr algn="ctr"/>
                      <a:r>
                        <a:rPr lang="en-GB" b="0">
                          <a:solidFill>
                            <a:schemeClr val="tx1"/>
                          </a:solidFill>
                          <a:latin typeface="Segoe Print" panose="02000600000000000000" pitchFamily="2" charset="0"/>
                        </a:rPr>
                        <a:t>3</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tc>
                  <a:txBody>
                    <a:bodyPr/>
                    <a:lstStyle/>
                    <a:p>
                      <a:pPr algn="ctr"/>
                      <a:r>
                        <a:rPr lang="en-GB" b="0">
                          <a:solidFill>
                            <a:schemeClr val="tx1"/>
                          </a:solidFill>
                          <a:latin typeface="Segoe Print" panose="02000600000000000000" pitchFamily="2" charset="0"/>
                        </a:rPr>
                        <a:t>2</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tc>
                  <a:txBody>
                    <a:bodyPr/>
                    <a:lstStyle/>
                    <a:p>
                      <a:pPr algn="ctr"/>
                      <a:r>
                        <a:rPr lang="en-GB" b="0">
                          <a:solidFill>
                            <a:schemeClr val="tx1"/>
                          </a:solidFill>
                          <a:latin typeface="Segoe Print" panose="02000600000000000000" pitchFamily="2" charset="0"/>
                        </a:rPr>
                        <a:t>7</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val="945875423"/>
                  </a:ext>
                </a:extLst>
              </a:tr>
              <a:tr h="535158">
                <a:tc>
                  <a:txBody>
                    <a:bodyPr/>
                    <a:lstStyle/>
                    <a:p>
                      <a:pPr algn="ctr"/>
                      <a:r>
                        <a:rPr lang="en-GB" b="0">
                          <a:solidFill>
                            <a:schemeClr val="tx1"/>
                          </a:solidFill>
                          <a:latin typeface="Segoe Print" panose="02000600000000000000" pitchFamily="2" charset="0"/>
                        </a:rPr>
                        <a:t>40</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tc>
                  <a:txBody>
                    <a:bodyPr/>
                    <a:lstStyle/>
                    <a:p>
                      <a:pPr algn="ctr"/>
                      <a:r>
                        <a:rPr lang="en-GB" b="0">
                          <a:solidFill>
                            <a:schemeClr val="tx1"/>
                          </a:solidFill>
                          <a:latin typeface="Segoe Print" panose="02000600000000000000" pitchFamily="2" charset="0"/>
                        </a:rPr>
                        <a:t>160</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tc>
                  <a:txBody>
                    <a:bodyPr/>
                    <a:lstStyle/>
                    <a:p>
                      <a:pPr algn="ctr"/>
                      <a:r>
                        <a:rPr lang="en-GB" b="0">
                          <a:solidFill>
                            <a:schemeClr val="tx1"/>
                          </a:solidFill>
                          <a:latin typeface="Segoe Print" panose="02000600000000000000" pitchFamily="2" charset="0"/>
                        </a:rPr>
                        <a:t>10</a:t>
                      </a:r>
                    </a:p>
                  </a:txBody>
                  <a:tcP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val="2658752512"/>
                  </a:ext>
                </a:extLst>
              </a:tr>
            </a:tbl>
          </a:graphicData>
        </a:graphic>
      </p:graphicFrame>
      <p:sp>
        <p:nvSpPr>
          <p:cNvPr id="16" name="Rectangle 15"/>
          <p:cNvSpPr/>
          <p:nvPr/>
        </p:nvSpPr>
        <p:spPr>
          <a:xfrm>
            <a:off x="3564377" y="7077369"/>
            <a:ext cx="2634054"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e.e</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2 x 7 x 2 x 10 = 280</a:t>
            </a:r>
          </a:p>
        </p:txBody>
      </p:sp>
      <p:sp>
        <p:nvSpPr>
          <p:cNvPr id="13" name="Oval 12"/>
          <p:cNvSpPr/>
          <p:nvPr/>
        </p:nvSpPr>
        <p:spPr>
          <a:xfrm>
            <a:off x="5530588" y="290105"/>
            <a:ext cx="600389" cy="50437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18370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BA23BB-7B07-45B7-9AB1-58179A08477A}"/>
              </a:ext>
            </a:extLst>
          </p:cNvPr>
          <p:cNvSpPr txBox="1"/>
          <p:nvPr/>
        </p:nvSpPr>
        <p:spPr>
          <a:xfrm>
            <a:off x="916656" y="247650"/>
            <a:ext cx="5024689" cy="1942840"/>
          </a:xfrm>
          <a:prstGeom prst="rect">
            <a:avLst/>
          </a:prstGeom>
          <a:noFill/>
        </p:spPr>
        <p:txBody>
          <a:bodyPr wrap="square" rtlCol="0" anchor="t">
            <a:spAutoFit/>
          </a:bodyPr>
          <a:lstStyle/>
          <a:p>
            <a:pPr defTabSz="371475"/>
            <a:r>
              <a:rPr lang="en-US" sz="1300" b="1" u="sng" err="1">
                <a:latin typeface="Segoe Print"/>
              </a:rPr>
              <a:t>Tasg</a:t>
            </a:r>
            <a:r>
              <a:rPr lang="en-US" sz="1300" b="1" u="sng">
                <a:latin typeface="Segoe Print"/>
              </a:rPr>
              <a:t> 1 </a:t>
            </a:r>
            <a:r>
              <a:rPr lang="en-US" sz="1300" b="1" u="sng" err="1">
                <a:latin typeface="Segoe Print"/>
              </a:rPr>
              <a:t>Pontio</a:t>
            </a:r>
            <a:endParaRPr lang="en-US" sz="1300" b="1" u="sng">
              <a:latin typeface="Segoe Print"/>
            </a:endParaRPr>
          </a:p>
          <a:p>
            <a:pPr defTabSz="371475"/>
            <a:r>
              <a:rPr lang="en-US" sz="1300" err="1">
                <a:latin typeface="Segoe Print"/>
              </a:rPr>
              <a:t>Allwch</a:t>
            </a:r>
            <a:r>
              <a:rPr lang="en-US" sz="1300">
                <a:latin typeface="Segoe Print"/>
              </a:rPr>
              <a:t> chi </a:t>
            </a:r>
            <a:r>
              <a:rPr lang="en-US" sz="1300" err="1">
                <a:latin typeface="Segoe Print"/>
              </a:rPr>
              <a:t>greu</a:t>
            </a:r>
            <a:r>
              <a:rPr lang="en-US" sz="1300">
                <a:latin typeface="Segoe Print"/>
              </a:rPr>
              <a:t> darn o </a:t>
            </a:r>
            <a:r>
              <a:rPr lang="en-US" sz="1300" err="1">
                <a:latin typeface="Segoe Print"/>
              </a:rPr>
              <a:t>waith</a:t>
            </a:r>
            <a:r>
              <a:rPr lang="en-US" sz="1300">
                <a:latin typeface="Segoe Print"/>
              </a:rPr>
              <a:t> </a:t>
            </a:r>
            <a:r>
              <a:rPr lang="en-US" sz="1300" err="1">
                <a:latin typeface="Segoe Print"/>
              </a:rPr>
              <a:t>Celf</a:t>
            </a:r>
            <a:r>
              <a:rPr lang="en-US" sz="1300">
                <a:latin typeface="Segoe Print"/>
              </a:rPr>
              <a:t> </a:t>
            </a:r>
            <a:r>
              <a:rPr lang="en-US" sz="1300" err="1">
                <a:latin typeface="Segoe Print"/>
              </a:rPr>
              <a:t>mewn</a:t>
            </a:r>
            <a:r>
              <a:rPr lang="en-US" sz="1300">
                <a:latin typeface="Segoe Print"/>
              </a:rPr>
              <a:t> </a:t>
            </a:r>
            <a:r>
              <a:rPr lang="en-US" sz="1300" err="1">
                <a:latin typeface="Segoe Print"/>
              </a:rPr>
              <a:t>ymateb</a:t>
            </a:r>
            <a:r>
              <a:rPr lang="en-US" sz="1300">
                <a:latin typeface="Segoe Print"/>
              </a:rPr>
              <a:t> </a:t>
            </a:r>
            <a:r>
              <a:rPr lang="en-US" sz="1300" err="1">
                <a:latin typeface="Segoe Print"/>
              </a:rPr>
              <a:t>i</a:t>
            </a:r>
            <a:r>
              <a:rPr lang="en-US" sz="1300">
                <a:latin typeface="Segoe Print"/>
              </a:rPr>
              <a:t> </a:t>
            </a:r>
            <a:r>
              <a:rPr lang="en-US" sz="1300" err="1">
                <a:latin typeface="Segoe Print"/>
              </a:rPr>
              <a:t>amrywiaeth</a:t>
            </a:r>
            <a:r>
              <a:rPr lang="en-US" sz="1300">
                <a:latin typeface="Segoe Print"/>
              </a:rPr>
              <a:t> o </a:t>
            </a:r>
            <a:r>
              <a:rPr lang="en-US" sz="1300" err="1">
                <a:latin typeface="Segoe Print"/>
              </a:rPr>
              <a:t>ddyfynodau</a:t>
            </a:r>
            <a:r>
              <a:rPr lang="en-US" sz="1300">
                <a:latin typeface="Segoe Print"/>
              </a:rPr>
              <a:t>? </a:t>
            </a:r>
            <a:r>
              <a:rPr lang="en-US" sz="1300" err="1">
                <a:latin typeface="Segoe Print"/>
              </a:rPr>
              <a:t>Gweler</a:t>
            </a:r>
            <a:r>
              <a:rPr lang="en-US" sz="1300">
                <a:latin typeface="Segoe Print"/>
              </a:rPr>
              <a:t> </a:t>
            </a:r>
            <a:r>
              <a:rPr lang="en-US" sz="1300" err="1">
                <a:latin typeface="Segoe Print"/>
              </a:rPr>
              <a:t>cyflwyniad</a:t>
            </a:r>
            <a:r>
              <a:rPr lang="en-US" sz="1300">
                <a:latin typeface="Segoe Print"/>
              </a:rPr>
              <a:t> </a:t>
            </a:r>
            <a:r>
              <a:rPr lang="en-US" sz="1300" err="1">
                <a:latin typeface="Segoe Print"/>
              </a:rPr>
              <a:t>fel</a:t>
            </a:r>
            <a:r>
              <a:rPr lang="en-US" sz="1300">
                <a:latin typeface="Segoe Print"/>
              </a:rPr>
              <a:t> </a:t>
            </a:r>
            <a:r>
              <a:rPr lang="en-US" sz="1300" err="1">
                <a:latin typeface="Segoe Print"/>
              </a:rPr>
              <a:t>ysbrydoliaeth</a:t>
            </a:r>
            <a:r>
              <a:rPr lang="en-US" sz="1300">
                <a:latin typeface="Segoe Print"/>
              </a:rPr>
              <a:t>. </a:t>
            </a:r>
            <a:endParaRPr lang="en-US" sz="1300">
              <a:latin typeface="Segoe Print" panose="02000600000000000000" pitchFamily="2" charset="0"/>
            </a:endParaRPr>
          </a:p>
          <a:p>
            <a:pPr defTabSz="371475"/>
            <a:endParaRPr lang="en-US" sz="1300">
              <a:solidFill>
                <a:prstClr val="black"/>
              </a:solidFill>
              <a:latin typeface="Segoe Print" panose="02000600000000000000" pitchFamily="2" charset="0"/>
            </a:endParaRPr>
          </a:p>
          <a:p>
            <a:pPr defTabSz="371475"/>
            <a:r>
              <a:rPr lang="en-US" sz="1300" b="1" u="sng" err="1">
                <a:solidFill>
                  <a:srgbClr val="7030A0"/>
                </a:solidFill>
                <a:latin typeface="Segoe Print"/>
              </a:rPr>
              <a:t>Tasg</a:t>
            </a:r>
            <a:r>
              <a:rPr lang="en-US" sz="1300" b="1" u="sng">
                <a:solidFill>
                  <a:srgbClr val="7030A0"/>
                </a:solidFill>
                <a:latin typeface="Segoe Print"/>
              </a:rPr>
              <a:t> 1 Transition</a:t>
            </a:r>
          </a:p>
          <a:p>
            <a:pPr defTabSz="371475"/>
            <a:r>
              <a:rPr lang="en-US" sz="1300">
                <a:solidFill>
                  <a:srgbClr val="7030A0"/>
                </a:solidFill>
                <a:latin typeface="Segoe Print"/>
              </a:rPr>
              <a:t>Can you create a piece of artwork in response to a range of quotes? Watch the introduction as inspiration. </a:t>
            </a:r>
            <a:endParaRPr lang="en-US" sz="1300">
              <a:solidFill>
                <a:srgbClr val="7030A0"/>
              </a:solidFill>
              <a:latin typeface="Segoe Print" panose="02000600000000000000" pitchFamily="2" charset="0"/>
            </a:endParaRPr>
          </a:p>
          <a:p>
            <a:pPr defTabSz="371475"/>
            <a:endParaRPr lang="en-GB" sz="1625">
              <a:solidFill>
                <a:prstClr val="black"/>
              </a:solidFill>
              <a:latin typeface="Segoe Print" panose="02000600000000000000" pitchFamily="2" charset="0"/>
            </a:endParaRPr>
          </a:p>
        </p:txBody>
      </p:sp>
      <p:graphicFrame>
        <p:nvGraphicFramePr>
          <p:cNvPr id="5" name="Table 5">
            <a:extLst>
              <a:ext uri="{FF2B5EF4-FFF2-40B4-BE49-F238E27FC236}">
                <a16:creationId xmlns:a16="http://schemas.microsoft.com/office/drawing/2014/main" id="{1B9C9F16-5929-4C09-BC29-D5704228A07B}"/>
              </a:ext>
            </a:extLst>
          </p:cNvPr>
          <p:cNvGraphicFramePr>
            <a:graphicFrameLocks noGrp="1"/>
          </p:cNvGraphicFramePr>
          <p:nvPr/>
        </p:nvGraphicFramePr>
        <p:xfrm>
          <a:off x="1030705" y="3793823"/>
          <a:ext cx="4796590" cy="4928240"/>
        </p:xfrm>
        <a:graphic>
          <a:graphicData uri="http://schemas.openxmlformats.org/drawingml/2006/table">
            <a:tbl>
              <a:tblPr firstRow="1" bandRow="1">
                <a:tableStyleId>{7DF18680-E054-41AD-8BC1-D1AEF772440D}</a:tableStyleId>
              </a:tblPr>
              <a:tblGrid>
                <a:gridCol w="2398295">
                  <a:extLst>
                    <a:ext uri="{9D8B030D-6E8A-4147-A177-3AD203B41FA5}">
                      <a16:colId xmlns:a16="http://schemas.microsoft.com/office/drawing/2014/main" val="748142624"/>
                    </a:ext>
                  </a:extLst>
                </a:gridCol>
                <a:gridCol w="2398295">
                  <a:extLst>
                    <a:ext uri="{9D8B030D-6E8A-4147-A177-3AD203B41FA5}">
                      <a16:colId xmlns:a16="http://schemas.microsoft.com/office/drawing/2014/main" val="3446781646"/>
                    </a:ext>
                  </a:extLst>
                </a:gridCol>
              </a:tblGrid>
              <a:tr h="767715">
                <a:tc>
                  <a:txBody>
                    <a:bodyPr/>
                    <a:lstStyle/>
                    <a:p>
                      <a:pPr algn="ctr"/>
                      <a:r>
                        <a:rPr lang="en-US" sz="2300" b="1" u="sng" err="1">
                          <a:solidFill>
                            <a:srgbClr val="7030A0"/>
                          </a:solidFill>
                          <a:latin typeface="Segoe Print" panose="02000600000000000000" pitchFamily="2" charset="0"/>
                        </a:rPr>
                        <a:t>Dyfyniad</a:t>
                      </a:r>
                      <a:r>
                        <a:rPr lang="en-US" sz="2300" b="1" u="sng">
                          <a:solidFill>
                            <a:srgbClr val="7030A0"/>
                          </a:solidFill>
                          <a:latin typeface="Segoe Print" panose="02000600000000000000" pitchFamily="2" charset="0"/>
                        </a:rPr>
                        <a:t> </a:t>
                      </a:r>
                      <a:r>
                        <a:rPr lang="en-US" sz="2300" b="1" u="sng" err="1">
                          <a:solidFill>
                            <a:srgbClr val="7030A0"/>
                          </a:solidFill>
                          <a:latin typeface="Segoe Print" panose="02000600000000000000" pitchFamily="2" charset="0"/>
                        </a:rPr>
                        <a:t>Cymraeg</a:t>
                      </a:r>
                      <a:endParaRPr lang="en-GB" sz="2300" b="1" u="sng">
                        <a:solidFill>
                          <a:srgbClr val="7030A0"/>
                        </a:solidFill>
                        <a:latin typeface="Segoe Print" panose="02000600000000000000" pitchFamily="2" charset="0"/>
                      </a:endParaRPr>
                    </a:p>
                  </a:txBody>
                  <a:tcPr marL="74295" marR="74295" marT="37148" marB="37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D0FE"/>
                    </a:solidFill>
                  </a:tcPr>
                </a:tc>
                <a:tc>
                  <a:txBody>
                    <a:bodyPr/>
                    <a:lstStyle/>
                    <a:p>
                      <a:pPr algn="ctr"/>
                      <a:r>
                        <a:rPr lang="en-US" sz="2300" b="1" u="sng">
                          <a:solidFill>
                            <a:srgbClr val="7030A0"/>
                          </a:solidFill>
                          <a:latin typeface="Segoe Print" panose="02000600000000000000" pitchFamily="2" charset="0"/>
                        </a:rPr>
                        <a:t>English Translation</a:t>
                      </a:r>
                      <a:endParaRPr lang="en-GB" sz="2300" b="1" u="sng">
                        <a:solidFill>
                          <a:srgbClr val="7030A0"/>
                        </a:solidFill>
                        <a:latin typeface="Segoe Print" panose="02000600000000000000" pitchFamily="2" charset="0"/>
                      </a:endParaRPr>
                    </a:p>
                  </a:txBody>
                  <a:tcPr marL="74295" marR="74295" marT="37148" marB="37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D0FE"/>
                    </a:solidFill>
                  </a:tcPr>
                </a:tc>
                <a:extLst>
                  <a:ext uri="{0D108BD9-81ED-4DB2-BD59-A6C34878D82A}">
                    <a16:rowId xmlns:a16="http://schemas.microsoft.com/office/drawing/2014/main" val="1650239955"/>
                  </a:ext>
                </a:extLst>
              </a:tr>
              <a:tr h="767715">
                <a:tc>
                  <a:txBody>
                    <a:bodyPr/>
                    <a:lstStyle/>
                    <a:p>
                      <a:pPr algn="ctr"/>
                      <a:r>
                        <a:rPr lang="en-US" sz="2300" err="1">
                          <a:solidFill>
                            <a:srgbClr val="7030A0"/>
                          </a:solidFill>
                          <a:latin typeface="Segoe Print" panose="02000600000000000000" pitchFamily="2" charset="0"/>
                        </a:rPr>
                        <a:t>Mewn</a:t>
                      </a:r>
                      <a:r>
                        <a:rPr lang="en-US" sz="2300">
                          <a:solidFill>
                            <a:srgbClr val="7030A0"/>
                          </a:solidFill>
                          <a:latin typeface="Segoe Print" panose="02000600000000000000" pitchFamily="2" charset="0"/>
                        </a:rPr>
                        <a:t> </a:t>
                      </a:r>
                      <a:r>
                        <a:rPr lang="en-US" sz="2300" err="1">
                          <a:solidFill>
                            <a:srgbClr val="7030A0"/>
                          </a:solidFill>
                          <a:latin typeface="Segoe Print" panose="02000600000000000000" pitchFamily="2" charset="0"/>
                        </a:rPr>
                        <a:t>undod</a:t>
                      </a:r>
                      <a:r>
                        <a:rPr lang="en-US" sz="2300">
                          <a:solidFill>
                            <a:srgbClr val="7030A0"/>
                          </a:solidFill>
                          <a:latin typeface="Segoe Print" panose="02000600000000000000" pitchFamily="2" charset="0"/>
                        </a:rPr>
                        <a:t> </a:t>
                      </a:r>
                      <a:r>
                        <a:rPr lang="en-US" sz="2300" err="1">
                          <a:solidFill>
                            <a:srgbClr val="7030A0"/>
                          </a:solidFill>
                          <a:latin typeface="Segoe Print" panose="02000600000000000000" pitchFamily="2" charset="0"/>
                        </a:rPr>
                        <a:t>mae</a:t>
                      </a:r>
                      <a:r>
                        <a:rPr lang="en-US" sz="2300">
                          <a:solidFill>
                            <a:srgbClr val="7030A0"/>
                          </a:solidFill>
                          <a:latin typeface="Segoe Print" panose="02000600000000000000" pitchFamily="2" charset="0"/>
                        </a:rPr>
                        <a:t> </a:t>
                      </a:r>
                      <a:r>
                        <a:rPr lang="en-US" sz="2300" err="1">
                          <a:solidFill>
                            <a:srgbClr val="7030A0"/>
                          </a:solidFill>
                          <a:latin typeface="Segoe Print" panose="02000600000000000000" pitchFamily="2" charset="0"/>
                        </a:rPr>
                        <a:t>nerth</a:t>
                      </a:r>
                      <a:endParaRPr lang="en-GB" sz="2300">
                        <a:solidFill>
                          <a:srgbClr val="7030A0"/>
                        </a:solidFill>
                        <a:latin typeface="Segoe Print" panose="02000600000000000000" pitchFamily="2" charset="0"/>
                      </a:endParaRPr>
                    </a:p>
                  </a:txBody>
                  <a:tcPr marL="74295" marR="74295" marT="37148" marB="37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D0FE"/>
                    </a:solidFill>
                  </a:tcPr>
                </a:tc>
                <a:tc>
                  <a:txBody>
                    <a:bodyPr/>
                    <a:lstStyle/>
                    <a:p>
                      <a:pPr algn="ctr"/>
                      <a:r>
                        <a:rPr lang="en-US" sz="2300">
                          <a:solidFill>
                            <a:srgbClr val="7030A0"/>
                          </a:solidFill>
                          <a:latin typeface="Segoe Print" panose="02000600000000000000" pitchFamily="2" charset="0"/>
                        </a:rPr>
                        <a:t>In unity there is strength</a:t>
                      </a:r>
                      <a:endParaRPr lang="en-GB" sz="2300">
                        <a:solidFill>
                          <a:srgbClr val="7030A0"/>
                        </a:solidFill>
                        <a:latin typeface="Segoe Print" panose="02000600000000000000" pitchFamily="2" charset="0"/>
                      </a:endParaRPr>
                    </a:p>
                  </a:txBody>
                  <a:tcPr marL="74295" marR="74295" marT="37148" marB="37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D0FE"/>
                    </a:solidFill>
                  </a:tcPr>
                </a:tc>
                <a:extLst>
                  <a:ext uri="{0D108BD9-81ED-4DB2-BD59-A6C34878D82A}">
                    <a16:rowId xmlns:a16="http://schemas.microsoft.com/office/drawing/2014/main" val="2012211080"/>
                  </a:ext>
                </a:extLst>
              </a:tr>
              <a:tr h="767715">
                <a:tc>
                  <a:txBody>
                    <a:bodyPr/>
                    <a:lstStyle/>
                    <a:p>
                      <a:pPr algn="ctr"/>
                      <a:r>
                        <a:rPr lang="en-US" sz="2300" err="1">
                          <a:solidFill>
                            <a:srgbClr val="7030A0"/>
                          </a:solidFill>
                          <a:latin typeface="Segoe Print" panose="02000600000000000000" pitchFamily="2" charset="0"/>
                        </a:rPr>
                        <a:t>Daw</a:t>
                      </a:r>
                      <a:r>
                        <a:rPr lang="en-US" sz="2300">
                          <a:solidFill>
                            <a:srgbClr val="7030A0"/>
                          </a:solidFill>
                          <a:latin typeface="Segoe Print" panose="02000600000000000000" pitchFamily="2" charset="0"/>
                        </a:rPr>
                        <a:t> </a:t>
                      </a:r>
                      <a:r>
                        <a:rPr lang="en-US" sz="2300" err="1">
                          <a:solidFill>
                            <a:srgbClr val="7030A0"/>
                          </a:solidFill>
                          <a:latin typeface="Segoe Print" panose="02000600000000000000" pitchFamily="2" charset="0"/>
                        </a:rPr>
                        <a:t>eto</a:t>
                      </a:r>
                      <a:r>
                        <a:rPr lang="en-US" sz="2300">
                          <a:solidFill>
                            <a:srgbClr val="7030A0"/>
                          </a:solidFill>
                          <a:latin typeface="Segoe Print" panose="02000600000000000000" pitchFamily="2" charset="0"/>
                        </a:rPr>
                        <a:t> haul </a:t>
                      </a:r>
                      <a:r>
                        <a:rPr lang="en-US" sz="2300" err="1">
                          <a:solidFill>
                            <a:srgbClr val="7030A0"/>
                          </a:solidFill>
                          <a:latin typeface="Segoe Print" panose="02000600000000000000" pitchFamily="2" charset="0"/>
                        </a:rPr>
                        <a:t>ar</a:t>
                      </a:r>
                      <a:r>
                        <a:rPr lang="en-US" sz="2300">
                          <a:solidFill>
                            <a:srgbClr val="7030A0"/>
                          </a:solidFill>
                          <a:latin typeface="Segoe Print" panose="02000600000000000000" pitchFamily="2" charset="0"/>
                        </a:rPr>
                        <a:t> </a:t>
                      </a:r>
                      <a:r>
                        <a:rPr lang="en-US" sz="2300" err="1">
                          <a:solidFill>
                            <a:srgbClr val="7030A0"/>
                          </a:solidFill>
                          <a:latin typeface="Segoe Print" panose="02000600000000000000" pitchFamily="2" charset="0"/>
                        </a:rPr>
                        <a:t>fryn</a:t>
                      </a:r>
                      <a:endParaRPr lang="en-GB" sz="2300">
                        <a:solidFill>
                          <a:srgbClr val="7030A0"/>
                        </a:solidFill>
                        <a:latin typeface="Segoe Print" panose="02000600000000000000" pitchFamily="2" charset="0"/>
                      </a:endParaRPr>
                    </a:p>
                  </a:txBody>
                  <a:tcPr marL="74295" marR="74295" marT="37148" marB="37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D0FE"/>
                    </a:solidFill>
                  </a:tcPr>
                </a:tc>
                <a:tc>
                  <a:txBody>
                    <a:bodyPr/>
                    <a:lstStyle/>
                    <a:p>
                      <a:pPr algn="ctr"/>
                      <a:r>
                        <a:rPr lang="en-US" sz="2300">
                          <a:solidFill>
                            <a:srgbClr val="7030A0"/>
                          </a:solidFill>
                          <a:latin typeface="Segoe Print" panose="02000600000000000000" pitchFamily="2" charset="0"/>
                        </a:rPr>
                        <a:t>The sun will rise again</a:t>
                      </a:r>
                      <a:endParaRPr lang="en-GB" sz="2300">
                        <a:solidFill>
                          <a:srgbClr val="7030A0"/>
                        </a:solidFill>
                        <a:latin typeface="Segoe Print" panose="02000600000000000000" pitchFamily="2" charset="0"/>
                      </a:endParaRPr>
                    </a:p>
                  </a:txBody>
                  <a:tcPr marL="74295" marR="74295" marT="37148" marB="37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D0FE"/>
                    </a:solidFill>
                  </a:tcPr>
                </a:tc>
                <a:extLst>
                  <a:ext uri="{0D108BD9-81ED-4DB2-BD59-A6C34878D82A}">
                    <a16:rowId xmlns:a16="http://schemas.microsoft.com/office/drawing/2014/main" val="608516950"/>
                  </a:ext>
                </a:extLst>
              </a:tr>
              <a:tr h="1114425">
                <a:tc>
                  <a:txBody>
                    <a:bodyPr/>
                    <a:lstStyle/>
                    <a:p>
                      <a:pPr algn="ctr"/>
                      <a:r>
                        <a:rPr lang="en-US" sz="2300">
                          <a:solidFill>
                            <a:srgbClr val="7030A0"/>
                          </a:solidFill>
                          <a:latin typeface="Segoe Print" panose="02000600000000000000" pitchFamily="2" charset="0"/>
                        </a:rPr>
                        <a:t>Does unman </a:t>
                      </a:r>
                      <a:r>
                        <a:rPr lang="en-US" sz="2300" err="1">
                          <a:solidFill>
                            <a:srgbClr val="7030A0"/>
                          </a:solidFill>
                          <a:latin typeface="Segoe Print" panose="02000600000000000000" pitchFamily="2" charset="0"/>
                        </a:rPr>
                        <a:t>yn</a:t>
                      </a:r>
                      <a:r>
                        <a:rPr lang="en-US" sz="2300">
                          <a:solidFill>
                            <a:srgbClr val="7030A0"/>
                          </a:solidFill>
                          <a:latin typeface="Segoe Print" panose="02000600000000000000" pitchFamily="2" charset="0"/>
                        </a:rPr>
                        <a:t> </a:t>
                      </a:r>
                      <a:r>
                        <a:rPr lang="en-US" sz="2300" err="1">
                          <a:solidFill>
                            <a:srgbClr val="7030A0"/>
                          </a:solidFill>
                          <a:latin typeface="Segoe Print" panose="02000600000000000000" pitchFamily="2" charset="0"/>
                        </a:rPr>
                        <a:t>debyg</a:t>
                      </a:r>
                      <a:r>
                        <a:rPr lang="en-US" sz="2300">
                          <a:solidFill>
                            <a:srgbClr val="7030A0"/>
                          </a:solidFill>
                          <a:latin typeface="Segoe Print" panose="02000600000000000000" pitchFamily="2" charset="0"/>
                        </a:rPr>
                        <a:t> </a:t>
                      </a:r>
                      <a:r>
                        <a:rPr lang="en-US" sz="2300" err="1">
                          <a:solidFill>
                            <a:srgbClr val="7030A0"/>
                          </a:solidFill>
                          <a:latin typeface="Segoe Print" panose="02000600000000000000" pitchFamily="2" charset="0"/>
                        </a:rPr>
                        <a:t>i</a:t>
                      </a:r>
                      <a:r>
                        <a:rPr lang="en-US" sz="2300">
                          <a:solidFill>
                            <a:srgbClr val="7030A0"/>
                          </a:solidFill>
                          <a:latin typeface="Segoe Print" panose="02000600000000000000" pitchFamily="2" charset="0"/>
                        </a:rPr>
                        <a:t> </a:t>
                      </a:r>
                      <a:r>
                        <a:rPr lang="en-US" sz="2300" err="1">
                          <a:solidFill>
                            <a:srgbClr val="7030A0"/>
                          </a:solidFill>
                          <a:latin typeface="Segoe Print" panose="02000600000000000000" pitchFamily="2" charset="0"/>
                        </a:rPr>
                        <a:t>adre</a:t>
                      </a:r>
                      <a:endParaRPr lang="en-GB" sz="2300">
                        <a:solidFill>
                          <a:srgbClr val="7030A0"/>
                        </a:solidFill>
                        <a:latin typeface="Segoe Print" panose="02000600000000000000" pitchFamily="2" charset="0"/>
                      </a:endParaRPr>
                    </a:p>
                  </a:txBody>
                  <a:tcPr marL="74295" marR="74295" marT="37148" marB="37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D0FE"/>
                    </a:solidFill>
                  </a:tcPr>
                </a:tc>
                <a:tc>
                  <a:txBody>
                    <a:bodyPr/>
                    <a:lstStyle/>
                    <a:p>
                      <a:pPr algn="ctr"/>
                      <a:r>
                        <a:rPr lang="en-US" sz="2300">
                          <a:solidFill>
                            <a:srgbClr val="7030A0"/>
                          </a:solidFill>
                          <a:latin typeface="Segoe Print" panose="02000600000000000000" pitchFamily="2" charset="0"/>
                        </a:rPr>
                        <a:t>There’s no place like home</a:t>
                      </a:r>
                      <a:endParaRPr lang="en-GB" sz="2300">
                        <a:solidFill>
                          <a:srgbClr val="7030A0"/>
                        </a:solidFill>
                        <a:latin typeface="Segoe Print" panose="02000600000000000000" pitchFamily="2" charset="0"/>
                      </a:endParaRPr>
                    </a:p>
                  </a:txBody>
                  <a:tcPr marL="74295" marR="74295" marT="37148" marB="37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D0FE"/>
                    </a:solidFill>
                  </a:tcPr>
                </a:tc>
                <a:extLst>
                  <a:ext uri="{0D108BD9-81ED-4DB2-BD59-A6C34878D82A}">
                    <a16:rowId xmlns:a16="http://schemas.microsoft.com/office/drawing/2014/main" val="4050372569"/>
                  </a:ext>
                </a:extLst>
              </a:tr>
              <a:tr h="1461135">
                <a:tc>
                  <a:txBody>
                    <a:bodyPr/>
                    <a:lstStyle/>
                    <a:p>
                      <a:pPr algn="ctr"/>
                      <a:r>
                        <a:rPr lang="en-US" sz="2300" err="1">
                          <a:solidFill>
                            <a:srgbClr val="7030A0"/>
                          </a:solidFill>
                          <a:latin typeface="Segoe Print" panose="02000600000000000000" pitchFamily="2" charset="0"/>
                        </a:rPr>
                        <a:t>Er</a:t>
                      </a:r>
                      <a:r>
                        <a:rPr lang="en-US" sz="2300">
                          <a:solidFill>
                            <a:srgbClr val="7030A0"/>
                          </a:solidFill>
                          <a:latin typeface="Segoe Print" panose="02000600000000000000" pitchFamily="2" charset="0"/>
                        </a:rPr>
                        <a:t> </a:t>
                      </a:r>
                      <a:r>
                        <a:rPr lang="en-US" sz="2300" err="1">
                          <a:solidFill>
                            <a:srgbClr val="7030A0"/>
                          </a:solidFill>
                          <a:latin typeface="Segoe Print" panose="02000600000000000000" pitchFamily="2" charset="0"/>
                        </a:rPr>
                        <a:t>gwaetha’r</a:t>
                      </a:r>
                      <a:r>
                        <a:rPr lang="en-US" sz="2300">
                          <a:solidFill>
                            <a:srgbClr val="7030A0"/>
                          </a:solidFill>
                          <a:latin typeface="Segoe Print" panose="02000600000000000000" pitchFamily="2" charset="0"/>
                        </a:rPr>
                        <a:t> storm, </a:t>
                      </a:r>
                      <a:r>
                        <a:rPr lang="en-US" sz="2300" err="1">
                          <a:solidFill>
                            <a:srgbClr val="7030A0"/>
                          </a:solidFill>
                          <a:latin typeface="Segoe Print" panose="02000600000000000000" pitchFamily="2" charset="0"/>
                        </a:rPr>
                        <a:t>fe</a:t>
                      </a:r>
                      <a:r>
                        <a:rPr lang="en-US" sz="2300">
                          <a:solidFill>
                            <a:srgbClr val="7030A0"/>
                          </a:solidFill>
                          <a:latin typeface="Segoe Print" panose="02000600000000000000" pitchFamily="2" charset="0"/>
                        </a:rPr>
                        <a:t> </a:t>
                      </a:r>
                      <a:r>
                        <a:rPr lang="en-US" sz="2300" err="1">
                          <a:solidFill>
                            <a:srgbClr val="7030A0"/>
                          </a:solidFill>
                          <a:latin typeface="Segoe Print" panose="02000600000000000000" pitchFamily="2" charset="0"/>
                        </a:rPr>
                        <a:t>ddaw’r</a:t>
                      </a:r>
                      <a:r>
                        <a:rPr lang="en-US" sz="2300">
                          <a:solidFill>
                            <a:srgbClr val="7030A0"/>
                          </a:solidFill>
                          <a:latin typeface="Segoe Print" panose="02000600000000000000" pitchFamily="2" charset="0"/>
                        </a:rPr>
                        <a:t> </a:t>
                      </a:r>
                      <a:r>
                        <a:rPr lang="en-US" sz="2300" err="1">
                          <a:solidFill>
                            <a:srgbClr val="7030A0"/>
                          </a:solidFill>
                          <a:latin typeface="Segoe Print" panose="02000600000000000000" pitchFamily="2" charset="0"/>
                        </a:rPr>
                        <a:t>enfys</a:t>
                      </a:r>
                      <a:endParaRPr lang="en-GB" sz="2300">
                        <a:solidFill>
                          <a:srgbClr val="7030A0"/>
                        </a:solidFill>
                        <a:latin typeface="Segoe Print" panose="02000600000000000000" pitchFamily="2" charset="0"/>
                      </a:endParaRPr>
                    </a:p>
                  </a:txBody>
                  <a:tcPr marL="74295" marR="74295" marT="37148" marB="37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D0FE"/>
                    </a:solidFill>
                  </a:tcPr>
                </a:tc>
                <a:tc>
                  <a:txBody>
                    <a:bodyPr/>
                    <a:lstStyle/>
                    <a:p>
                      <a:pPr algn="ctr"/>
                      <a:r>
                        <a:rPr lang="en-US" sz="2300">
                          <a:solidFill>
                            <a:srgbClr val="7030A0"/>
                          </a:solidFill>
                          <a:latin typeface="Segoe Print" panose="02000600000000000000" pitchFamily="2" charset="0"/>
                        </a:rPr>
                        <a:t>After the storm, there is always a rainbow.</a:t>
                      </a:r>
                      <a:endParaRPr lang="en-GB" sz="2300">
                        <a:solidFill>
                          <a:srgbClr val="7030A0"/>
                        </a:solidFill>
                        <a:latin typeface="Segoe Print" panose="02000600000000000000" pitchFamily="2" charset="0"/>
                      </a:endParaRPr>
                    </a:p>
                  </a:txBody>
                  <a:tcPr marL="74295" marR="74295" marT="37148" marB="37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D0FE"/>
                    </a:solidFill>
                  </a:tcPr>
                </a:tc>
                <a:extLst>
                  <a:ext uri="{0D108BD9-81ED-4DB2-BD59-A6C34878D82A}">
                    <a16:rowId xmlns:a16="http://schemas.microsoft.com/office/drawing/2014/main" val="1223861923"/>
                  </a:ext>
                </a:extLst>
              </a:tr>
            </a:tbl>
          </a:graphicData>
        </a:graphic>
      </p:graphicFrame>
      <p:pic>
        <p:nvPicPr>
          <p:cNvPr id="1026" name="Picture 2" descr="Color clipart rainbow, Color rainbow Transparent FREE for download ...">
            <a:extLst>
              <a:ext uri="{FF2B5EF4-FFF2-40B4-BE49-F238E27FC236}">
                <a16:creationId xmlns:a16="http://schemas.microsoft.com/office/drawing/2014/main" id="{A705C952-2A9D-443D-A814-599A013096D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7044" y="2182384"/>
            <a:ext cx="2632910" cy="1611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5353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5FFE3E-9B99-4DEB-875F-B993636FBCB7}"/>
              </a:ext>
            </a:extLst>
          </p:cNvPr>
          <p:cNvSpPr/>
          <p:nvPr/>
        </p:nvSpPr>
        <p:spPr>
          <a:xfrm>
            <a:off x="968793" y="925429"/>
            <a:ext cx="4913897" cy="8589545"/>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1475"/>
            <a:endParaRPr lang="en-GB" sz="1463">
              <a:solidFill>
                <a:prstClr val="white"/>
              </a:solidFill>
              <a:latin typeface="Calibri" panose="020F0502020204030204"/>
            </a:endParaRPr>
          </a:p>
        </p:txBody>
      </p:sp>
      <p:sp>
        <p:nvSpPr>
          <p:cNvPr id="3" name="TextBox 2">
            <a:extLst>
              <a:ext uri="{FF2B5EF4-FFF2-40B4-BE49-F238E27FC236}">
                <a16:creationId xmlns:a16="http://schemas.microsoft.com/office/drawing/2014/main" id="{8D3E803A-2349-4B0F-A1E6-20ED99FD15D6}"/>
              </a:ext>
            </a:extLst>
          </p:cNvPr>
          <p:cNvSpPr txBox="1"/>
          <p:nvPr/>
        </p:nvSpPr>
        <p:spPr>
          <a:xfrm>
            <a:off x="916656" y="247650"/>
            <a:ext cx="5024689" cy="542456"/>
          </a:xfrm>
          <a:prstGeom prst="rect">
            <a:avLst/>
          </a:prstGeom>
          <a:noFill/>
        </p:spPr>
        <p:txBody>
          <a:bodyPr wrap="square" rtlCol="0">
            <a:spAutoFit/>
          </a:bodyPr>
          <a:lstStyle/>
          <a:p>
            <a:pPr defTabSz="371475"/>
            <a:r>
              <a:rPr lang="en-US" sz="1300" b="1" u="sng" err="1">
                <a:solidFill>
                  <a:prstClr val="black"/>
                </a:solidFill>
                <a:latin typeface="Segoe Print" panose="02000600000000000000" pitchFamily="2" charset="0"/>
              </a:rPr>
              <a:t>Tasg</a:t>
            </a:r>
            <a:r>
              <a:rPr lang="en-US" sz="1300" b="1" u="sng">
                <a:solidFill>
                  <a:prstClr val="black"/>
                </a:solidFill>
                <a:latin typeface="Segoe Print" panose="02000600000000000000" pitchFamily="2" charset="0"/>
              </a:rPr>
              <a:t> 1 </a:t>
            </a:r>
            <a:r>
              <a:rPr lang="en-US" sz="1300" b="1" u="sng" err="1">
                <a:solidFill>
                  <a:prstClr val="black"/>
                </a:solidFill>
                <a:latin typeface="Segoe Print" panose="02000600000000000000" pitchFamily="2" charset="0"/>
              </a:rPr>
              <a:t>Pontio</a:t>
            </a:r>
            <a:r>
              <a:rPr lang="en-US" sz="1300" b="1" u="sng">
                <a:solidFill>
                  <a:prstClr val="black"/>
                </a:solidFill>
                <a:latin typeface="Segoe Print" panose="02000600000000000000" pitchFamily="2" charset="0"/>
              </a:rPr>
              <a:t>/ </a:t>
            </a:r>
            <a:r>
              <a:rPr lang="en-US" sz="1300" b="1" u="sng">
                <a:solidFill>
                  <a:srgbClr val="7030A0"/>
                </a:solidFill>
                <a:latin typeface="Segoe Print" panose="02000600000000000000" pitchFamily="2" charset="0"/>
              </a:rPr>
              <a:t>Task 1 Transition</a:t>
            </a:r>
          </a:p>
          <a:p>
            <a:pPr defTabSz="371475"/>
            <a:endParaRPr lang="en-GB" sz="1625">
              <a:solidFill>
                <a:prstClr val="black"/>
              </a:solidFill>
              <a:latin typeface="Segoe Print" panose="02000600000000000000" pitchFamily="2" charset="0"/>
            </a:endParaRPr>
          </a:p>
        </p:txBody>
      </p:sp>
    </p:spTree>
    <p:extLst>
      <p:ext uri="{BB962C8B-B14F-4D97-AF65-F5344CB8AC3E}">
        <p14:creationId xmlns:p14="http://schemas.microsoft.com/office/powerpoint/2010/main" val="3205312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l="11737" t="49812" r="34792" b="36163"/>
          <a:stretch>
            <a:fillRect/>
          </a:stretch>
        </p:blipFill>
        <p:spPr bwMode="auto">
          <a:xfrm>
            <a:off x="1682106" y="670320"/>
            <a:ext cx="3630314" cy="59452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AutoShape 3"/>
          <p:cNvSpPr>
            <a:spLocks noChangeArrowheads="1"/>
          </p:cNvSpPr>
          <p:nvPr/>
        </p:nvSpPr>
        <p:spPr bwMode="auto">
          <a:xfrm>
            <a:off x="3497263" y="1246188"/>
            <a:ext cx="3260725" cy="4011612"/>
          </a:xfrm>
          <a:prstGeom prst="bevel">
            <a:avLst>
              <a:gd name="adj" fmla="val 12500"/>
            </a:avLst>
          </a:prstGeom>
          <a:noFill/>
          <a:ln w="31750">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sx="0" sy="0" algn="ctr" rotWithShape="0">
                    <a:srgbClr val="868686">
                      <a:alpha val="0"/>
                    </a:srgbClr>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Box 4"/>
          <p:cNvSpPr txBox="1">
            <a:spLocks noChangeArrowheads="1"/>
          </p:cNvSpPr>
          <p:nvPr/>
        </p:nvSpPr>
        <p:spPr bwMode="auto">
          <a:xfrm>
            <a:off x="4016375" y="1284288"/>
            <a:ext cx="2498725" cy="4365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HfW precursive" panose="00000500000000000000" pitchFamily="2" charset="0"/>
                <a:ea typeface="+mn-ea"/>
                <a:cs typeface="+mn-cs"/>
              </a:rPr>
              <a:t>Dyma fi! This is me!</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AutoShape 5"/>
          <p:cNvSpPr>
            <a:spLocks noChangeArrowheads="1"/>
          </p:cNvSpPr>
          <p:nvPr/>
        </p:nvSpPr>
        <p:spPr bwMode="auto">
          <a:xfrm>
            <a:off x="17463" y="1246188"/>
            <a:ext cx="3303587" cy="7900987"/>
          </a:xfrm>
          <a:prstGeom prst="verticalScroll">
            <a:avLst>
              <a:gd name="adj" fmla="val 7329"/>
            </a:avLst>
          </a:prstGeom>
          <a:noFill/>
          <a:ln w="25400">
            <a:solidFill>
              <a:srgbClr val="000000"/>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eaVert" wrap="square" lIns="36576" tIns="36576" rIns="36576" bIns="365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 Box 6"/>
          <p:cNvSpPr txBox="1">
            <a:spLocks noChangeArrowheads="1"/>
          </p:cNvSpPr>
          <p:nvPr/>
        </p:nvSpPr>
        <p:spPr bwMode="auto">
          <a:xfrm>
            <a:off x="350838" y="1573213"/>
            <a:ext cx="2728912" cy="75739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err="1">
                <a:ln>
                  <a:noFill/>
                </a:ln>
                <a:solidFill>
                  <a:srgbClr val="000000"/>
                </a:solidFill>
                <a:effectLst/>
                <a:uLnTx/>
                <a:uFillTx/>
                <a:latin typeface="HfW precursive" panose="00000500000000000000" pitchFamily="2" charset="0"/>
                <a:ea typeface="+mn-ea"/>
                <a:cs typeface="+mn-cs"/>
              </a:rPr>
              <a:t>Fy</a:t>
            </a:r>
            <a:r>
              <a:rPr kumimoji="0" lang="en-GB" altLang="en-US" sz="1800" b="0" i="0" u="none" strike="noStrike" kern="1200" cap="none" spc="0" normalizeH="0" baseline="0" noProof="0">
                <a:ln>
                  <a:noFill/>
                </a:ln>
                <a:solidFill>
                  <a:srgbClr val="000000"/>
                </a:solidFill>
                <a:effectLst/>
                <a:uLnTx/>
                <a:uFillTx/>
                <a:latin typeface="HfW precursive" panose="00000500000000000000" pitchFamily="2" charset="0"/>
                <a:ea typeface="+mn-ea"/>
                <a:cs typeface="+mn-cs"/>
              </a:rPr>
              <a:t> </a:t>
            </a:r>
            <a:r>
              <a:rPr kumimoji="0" lang="en-GB" altLang="en-US" sz="1800" b="0" i="0" u="none" strike="noStrike" kern="1200" cap="none" spc="0" normalizeH="0" baseline="0" noProof="0" err="1">
                <a:ln>
                  <a:noFill/>
                </a:ln>
                <a:solidFill>
                  <a:srgbClr val="000000"/>
                </a:solidFill>
                <a:effectLst/>
                <a:uLnTx/>
                <a:uFillTx/>
                <a:latin typeface="HfW precursive" panose="00000500000000000000" pitchFamily="2" charset="0"/>
                <a:ea typeface="+mn-ea"/>
                <a:cs typeface="+mn-cs"/>
              </a:rPr>
              <a:t>enw</a:t>
            </a:r>
            <a:r>
              <a:rPr kumimoji="0" lang="en-GB" altLang="en-US" sz="1800" b="0" i="0" u="none" strike="noStrike" kern="1200" cap="none" spc="0" normalizeH="0" baseline="0" noProof="0">
                <a:ln>
                  <a:noFill/>
                </a:ln>
                <a:solidFill>
                  <a:srgbClr val="000000"/>
                </a:solidFill>
                <a:effectLst/>
                <a:uLnTx/>
                <a:uFillTx/>
                <a:latin typeface="HfW precursive" panose="00000500000000000000" pitchFamily="2" charset="0"/>
                <a:ea typeface="+mn-ea"/>
                <a:cs typeface="+mn-cs"/>
              </a:rPr>
              <a:t>/My name: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HfW precursive" panose="00000500000000000000" pitchFamily="2" charset="0"/>
                <a:ea typeface="+mn-ea"/>
                <a:cs typeface="+mn-cs"/>
              </a:rPr>
              <a:t>________________</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HfW precursive" panose="00000500000000000000"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HfW precursive" panose="00000500000000000000"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err="1">
                <a:ln>
                  <a:noFill/>
                </a:ln>
                <a:solidFill>
                  <a:srgbClr val="000000"/>
                </a:solidFill>
                <a:effectLst/>
                <a:uLnTx/>
                <a:uFillTx/>
                <a:latin typeface="HfW precursive" panose="00000500000000000000" pitchFamily="2" charset="0"/>
                <a:ea typeface="+mn-ea"/>
                <a:cs typeface="+mn-cs"/>
              </a:rPr>
              <a:t>Fy</a:t>
            </a:r>
            <a:r>
              <a:rPr kumimoji="0" lang="en-GB" altLang="en-US" sz="1800" b="0" i="0" u="none" strike="noStrike" kern="1200" cap="none" spc="0" normalizeH="0" baseline="0" noProof="0">
                <a:ln>
                  <a:noFill/>
                </a:ln>
                <a:solidFill>
                  <a:srgbClr val="000000"/>
                </a:solidFill>
                <a:effectLst/>
                <a:uLnTx/>
                <a:uFillTx/>
                <a:latin typeface="HfW precursive" panose="00000500000000000000" pitchFamily="2" charset="0"/>
                <a:ea typeface="+mn-ea"/>
                <a:cs typeface="+mn-cs"/>
              </a:rPr>
              <a:t> </a:t>
            </a:r>
            <a:r>
              <a:rPr kumimoji="0" lang="en-GB" altLang="en-US" sz="1800" b="0" i="0" u="none" strike="noStrike" kern="1200" cap="none" spc="0" normalizeH="0" baseline="0" noProof="0" err="1">
                <a:ln>
                  <a:noFill/>
                </a:ln>
                <a:solidFill>
                  <a:srgbClr val="000000"/>
                </a:solidFill>
                <a:effectLst/>
                <a:uLnTx/>
                <a:uFillTx/>
                <a:latin typeface="HfW precursive" panose="00000500000000000000" pitchFamily="2" charset="0"/>
                <a:ea typeface="+mn-ea"/>
                <a:cs typeface="+mn-cs"/>
              </a:rPr>
              <a:t>hoff</a:t>
            </a:r>
            <a:r>
              <a:rPr kumimoji="0" lang="en-GB" altLang="en-US" sz="1800" b="0" i="0" u="none" strike="noStrike" kern="1200" cap="none" spc="0" normalizeH="0" baseline="0" noProof="0">
                <a:ln>
                  <a:noFill/>
                </a:ln>
                <a:solidFill>
                  <a:srgbClr val="000000"/>
                </a:solidFill>
                <a:effectLst/>
                <a:uLnTx/>
                <a:uFillTx/>
                <a:latin typeface="HfW precursive" panose="00000500000000000000" pitchFamily="2" charset="0"/>
                <a:ea typeface="+mn-ea"/>
                <a:cs typeface="+mn-cs"/>
              </a:rPr>
              <a:t> </a:t>
            </a:r>
            <a:r>
              <a:rPr kumimoji="0" lang="en-GB" altLang="en-US" sz="1800" b="0" i="0" u="none" strike="noStrike" kern="1200" cap="none" spc="0" normalizeH="0" baseline="0" noProof="0" err="1">
                <a:ln>
                  <a:noFill/>
                </a:ln>
                <a:solidFill>
                  <a:srgbClr val="000000"/>
                </a:solidFill>
                <a:effectLst/>
                <a:uLnTx/>
                <a:uFillTx/>
                <a:latin typeface="HfW precursive" panose="00000500000000000000" pitchFamily="2" charset="0"/>
                <a:ea typeface="+mn-ea"/>
                <a:cs typeface="+mn-cs"/>
              </a:rPr>
              <a:t>bwnc</a:t>
            </a:r>
            <a:r>
              <a:rPr kumimoji="0" lang="en-GB" altLang="en-US" sz="1800" b="0" i="0" u="none" strike="noStrike" kern="1200" cap="none" spc="0" normalizeH="0" baseline="0" noProof="0">
                <a:ln>
                  <a:noFill/>
                </a:ln>
                <a:solidFill>
                  <a:srgbClr val="000000"/>
                </a:solidFill>
                <a:effectLst/>
                <a:uLnTx/>
                <a:uFillTx/>
                <a:latin typeface="HfW precursive" panose="00000500000000000000" pitchFamily="2"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HfW precursive" panose="00000500000000000000" pitchFamily="2" charset="0"/>
                <a:ea typeface="+mn-ea"/>
                <a:cs typeface="+mn-cs"/>
              </a:rPr>
              <a:t>My favourite subject: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HfW precursive" panose="00000500000000000000" pitchFamily="2" charset="0"/>
                <a:ea typeface="+mn-ea"/>
                <a:cs typeface="+mn-cs"/>
              </a:rPr>
              <a:t>________________</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HfW precursive" panose="00000500000000000000"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HfW precursive" panose="00000500000000000000"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err="1">
                <a:ln>
                  <a:noFill/>
                </a:ln>
                <a:solidFill>
                  <a:srgbClr val="000000"/>
                </a:solidFill>
                <a:effectLst/>
                <a:uLnTx/>
                <a:uFillTx/>
                <a:latin typeface="HfW precursive" panose="00000500000000000000" pitchFamily="2" charset="0"/>
                <a:ea typeface="+mn-ea"/>
                <a:cs typeface="+mn-cs"/>
              </a:rPr>
              <a:t>Fy</a:t>
            </a:r>
            <a:r>
              <a:rPr kumimoji="0" lang="en-GB" altLang="en-US" sz="1800" b="0" i="0" u="none" strike="noStrike" kern="1200" cap="none" spc="0" normalizeH="0" baseline="0" noProof="0">
                <a:ln>
                  <a:noFill/>
                </a:ln>
                <a:solidFill>
                  <a:srgbClr val="000000"/>
                </a:solidFill>
                <a:effectLst/>
                <a:uLnTx/>
                <a:uFillTx/>
                <a:latin typeface="HfW precursive" panose="00000500000000000000" pitchFamily="2" charset="0"/>
                <a:ea typeface="+mn-ea"/>
                <a:cs typeface="+mn-cs"/>
              </a:rPr>
              <a:t> </a:t>
            </a:r>
            <a:r>
              <a:rPr kumimoji="0" lang="en-GB" altLang="en-US" sz="1800" b="0" i="0" u="none" strike="noStrike" kern="1200" cap="none" spc="0" normalizeH="0" baseline="0" noProof="0" err="1">
                <a:ln>
                  <a:noFill/>
                </a:ln>
                <a:solidFill>
                  <a:srgbClr val="000000"/>
                </a:solidFill>
                <a:effectLst/>
                <a:uLnTx/>
                <a:uFillTx/>
                <a:latin typeface="HfW precursive" panose="00000500000000000000" pitchFamily="2" charset="0"/>
                <a:ea typeface="+mn-ea"/>
                <a:cs typeface="+mn-cs"/>
              </a:rPr>
              <a:t>hoff</a:t>
            </a:r>
            <a:r>
              <a:rPr kumimoji="0" lang="en-GB" altLang="en-US" sz="1800" b="0" i="0" u="none" strike="noStrike" kern="1200" cap="none" spc="0" normalizeH="0" baseline="0" noProof="0">
                <a:ln>
                  <a:noFill/>
                </a:ln>
                <a:solidFill>
                  <a:srgbClr val="000000"/>
                </a:solidFill>
                <a:effectLst/>
                <a:uLnTx/>
                <a:uFillTx/>
                <a:latin typeface="HfW precursive" panose="00000500000000000000" pitchFamily="2" charset="0"/>
                <a:ea typeface="+mn-ea"/>
                <a:cs typeface="+mn-cs"/>
              </a:rPr>
              <a:t> </a:t>
            </a:r>
            <a:r>
              <a:rPr kumimoji="0" lang="en-GB" altLang="en-US" sz="1800" b="0" i="0" u="none" strike="noStrike" kern="1200" cap="none" spc="0" normalizeH="0" baseline="0" noProof="0" err="1">
                <a:ln>
                  <a:noFill/>
                </a:ln>
                <a:solidFill>
                  <a:srgbClr val="000000"/>
                </a:solidFill>
                <a:effectLst/>
                <a:uLnTx/>
                <a:uFillTx/>
                <a:latin typeface="HfW precursive" panose="00000500000000000000" pitchFamily="2" charset="0"/>
                <a:ea typeface="+mn-ea"/>
                <a:cs typeface="+mn-cs"/>
              </a:rPr>
              <a:t>lyfr</a:t>
            </a:r>
            <a:r>
              <a:rPr kumimoji="0" lang="en-GB" altLang="en-US" sz="1800" b="0" i="0" u="none" strike="noStrike" kern="1200" cap="none" spc="0" normalizeH="0" baseline="0" noProof="0">
                <a:ln>
                  <a:noFill/>
                </a:ln>
                <a:solidFill>
                  <a:srgbClr val="000000"/>
                </a:solidFill>
                <a:effectLst/>
                <a:uLnTx/>
                <a:uFillTx/>
                <a:latin typeface="HfW precursive" panose="00000500000000000000" pitchFamily="2" charset="0"/>
                <a:ea typeface="+mn-ea"/>
                <a:cs typeface="+mn-cs"/>
              </a:rPr>
              <a:t> </a:t>
            </a:r>
            <a:r>
              <a:rPr kumimoji="0" lang="en-GB" altLang="en-US" sz="1800" b="0" i="0" u="none" strike="noStrike" kern="1200" cap="none" spc="0" normalizeH="0" baseline="0" noProof="0" err="1">
                <a:ln>
                  <a:noFill/>
                </a:ln>
                <a:solidFill>
                  <a:srgbClr val="000000"/>
                </a:solidFill>
                <a:effectLst/>
                <a:uLnTx/>
                <a:uFillTx/>
                <a:latin typeface="HfW precursive" panose="00000500000000000000" pitchFamily="2" charset="0"/>
                <a:ea typeface="+mn-ea"/>
                <a:cs typeface="+mn-cs"/>
              </a:rPr>
              <a:t>Cymraeg</a:t>
            </a:r>
            <a:r>
              <a:rPr kumimoji="0" lang="en-GB" altLang="en-US" sz="1800" b="0" i="0" u="none" strike="noStrike" kern="1200" cap="none" spc="0" normalizeH="0" baseline="0" noProof="0">
                <a:ln>
                  <a:noFill/>
                </a:ln>
                <a:solidFill>
                  <a:srgbClr val="000000"/>
                </a:solidFill>
                <a:effectLst/>
                <a:uLnTx/>
                <a:uFillTx/>
                <a:latin typeface="HfW precursive" panose="00000500000000000000" pitchFamily="2"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HfW precursive" panose="00000500000000000000" pitchFamily="2" charset="0"/>
                <a:ea typeface="+mn-ea"/>
                <a:cs typeface="+mn-cs"/>
              </a:rPr>
              <a:t>My favourite Welsh book: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HfW precursive" panose="00000500000000000000" pitchFamily="2" charset="0"/>
                <a:ea typeface="+mn-ea"/>
                <a:cs typeface="+mn-cs"/>
              </a:rPr>
              <a:t>_________________</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HfW precursive" panose="00000500000000000000"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HfW precursive" panose="00000500000000000000"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err="1">
                <a:ln>
                  <a:noFill/>
                </a:ln>
                <a:solidFill>
                  <a:srgbClr val="000000"/>
                </a:solidFill>
                <a:effectLst/>
                <a:uLnTx/>
                <a:uFillTx/>
                <a:latin typeface="HfW precursive" panose="00000500000000000000" pitchFamily="2" charset="0"/>
                <a:ea typeface="+mn-ea"/>
                <a:cs typeface="+mn-cs"/>
              </a:rPr>
              <a:t>Fy</a:t>
            </a:r>
            <a:r>
              <a:rPr kumimoji="0" lang="en-GB" altLang="en-US" sz="1800" b="0" i="0" u="none" strike="noStrike" kern="1200" cap="none" spc="0" normalizeH="0" baseline="0" noProof="0">
                <a:ln>
                  <a:noFill/>
                </a:ln>
                <a:solidFill>
                  <a:srgbClr val="000000"/>
                </a:solidFill>
                <a:effectLst/>
                <a:uLnTx/>
                <a:uFillTx/>
                <a:latin typeface="HfW precursive" panose="00000500000000000000" pitchFamily="2" charset="0"/>
                <a:ea typeface="+mn-ea"/>
                <a:cs typeface="+mn-cs"/>
              </a:rPr>
              <a:t> </a:t>
            </a:r>
            <a:r>
              <a:rPr kumimoji="0" lang="en-GB" altLang="en-US" sz="1800" b="0" i="0" u="none" strike="noStrike" kern="1200" cap="none" spc="0" normalizeH="0" baseline="0" noProof="0" err="1">
                <a:ln>
                  <a:noFill/>
                </a:ln>
                <a:solidFill>
                  <a:srgbClr val="000000"/>
                </a:solidFill>
                <a:effectLst/>
                <a:uLnTx/>
                <a:uFillTx/>
                <a:latin typeface="HfW precursive" panose="00000500000000000000" pitchFamily="2" charset="0"/>
                <a:ea typeface="+mn-ea"/>
                <a:cs typeface="+mn-cs"/>
              </a:rPr>
              <a:t>hoff</a:t>
            </a:r>
            <a:r>
              <a:rPr kumimoji="0" lang="en-GB" altLang="en-US" sz="1800" b="0" i="0" u="none" strike="noStrike" kern="1200" cap="none" spc="0" normalizeH="0" baseline="0" noProof="0">
                <a:ln>
                  <a:noFill/>
                </a:ln>
                <a:solidFill>
                  <a:srgbClr val="000000"/>
                </a:solidFill>
                <a:effectLst/>
                <a:uLnTx/>
                <a:uFillTx/>
                <a:latin typeface="HfW precursive" panose="00000500000000000000" pitchFamily="2" charset="0"/>
                <a:ea typeface="+mn-ea"/>
                <a:cs typeface="+mn-cs"/>
              </a:rPr>
              <a:t> </a:t>
            </a:r>
            <a:r>
              <a:rPr kumimoji="0" lang="en-GB" altLang="en-US" sz="1800" b="0" i="0" u="none" strike="noStrike" kern="1200" cap="none" spc="0" normalizeH="0" baseline="0" noProof="0" err="1">
                <a:ln>
                  <a:noFill/>
                </a:ln>
                <a:solidFill>
                  <a:srgbClr val="000000"/>
                </a:solidFill>
                <a:effectLst/>
                <a:uLnTx/>
                <a:uFillTx/>
                <a:latin typeface="HfW precursive" panose="00000500000000000000" pitchFamily="2" charset="0"/>
                <a:ea typeface="+mn-ea"/>
                <a:cs typeface="+mn-cs"/>
              </a:rPr>
              <a:t>raglen</a:t>
            </a:r>
            <a:r>
              <a:rPr kumimoji="0" lang="en-GB" altLang="en-US" sz="1800" b="0" i="0" u="none" strike="noStrike" kern="1200" cap="none" spc="0" normalizeH="0" baseline="0" noProof="0">
                <a:ln>
                  <a:noFill/>
                </a:ln>
                <a:solidFill>
                  <a:srgbClr val="000000"/>
                </a:solidFill>
                <a:effectLst/>
                <a:uLnTx/>
                <a:uFillTx/>
                <a:latin typeface="HfW precursive" panose="00000500000000000000" pitchFamily="2" charset="0"/>
                <a:ea typeface="+mn-ea"/>
                <a:cs typeface="+mn-cs"/>
              </a:rPr>
              <a:t> </a:t>
            </a:r>
            <a:r>
              <a:rPr kumimoji="0" lang="en-GB" altLang="en-US" sz="1800" b="0" i="0" u="none" strike="noStrike" kern="1200" cap="none" spc="0" normalizeH="0" baseline="0" noProof="0" err="1">
                <a:ln>
                  <a:noFill/>
                </a:ln>
                <a:solidFill>
                  <a:srgbClr val="000000"/>
                </a:solidFill>
                <a:effectLst/>
                <a:uLnTx/>
                <a:uFillTx/>
                <a:latin typeface="HfW precursive" panose="00000500000000000000" pitchFamily="2" charset="0"/>
                <a:ea typeface="+mn-ea"/>
                <a:cs typeface="+mn-cs"/>
              </a:rPr>
              <a:t>deledu</a:t>
            </a:r>
            <a:r>
              <a:rPr kumimoji="0" lang="en-GB" altLang="en-US" sz="1800" b="0" i="0" u="none" strike="noStrike" kern="1200" cap="none" spc="0" normalizeH="0" baseline="0" noProof="0">
                <a:ln>
                  <a:noFill/>
                </a:ln>
                <a:solidFill>
                  <a:srgbClr val="000000"/>
                </a:solidFill>
                <a:effectLst/>
                <a:uLnTx/>
                <a:uFillTx/>
                <a:latin typeface="HfW precursive" panose="00000500000000000000" pitchFamily="2" charset="0"/>
                <a:ea typeface="+mn-ea"/>
                <a:cs typeface="+mn-cs"/>
              </a:rPr>
              <a:t> </a:t>
            </a:r>
            <a:r>
              <a:rPr kumimoji="0" lang="en-GB" altLang="en-US" sz="1800" b="0" i="0" u="none" strike="noStrike" kern="1200" cap="none" spc="0" normalizeH="0" baseline="0" noProof="0" err="1">
                <a:ln>
                  <a:noFill/>
                </a:ln>
                <a:solidFill>
                  <a:srgbClr val="000000"/>
                </a:solidFill>
                <a:effectLst/>
                <a:uLnTx/>
                <a:uFillTx/>
                <a:latin typeface="HfW precursive" panose="00000500000000000000" pitchFamily="2" charset="0"/>
                <a:ea typeface="+mn-ea"/>
                <a:cs typeface="+mn-cs"/>
              </a:rPr>
              <a:t>Cymraeg</a:t>
            </a:r>
            <a:r>
              <a:rPr kumimoji="0" lang="en-GB" altLang="en-US" sz="1800" b="0" i="0" u="none" strike="noStrike" kern="1200" cap="none" spc="0" normalizeH="0" baseline="0" noProof="0">
                <a:ln>
                  <a:noFill/>
                </a:ln>
                <a:solidFill>
                  <a:srgbClr val="000000"/>
                </a:solidFill>
                <a:effectLst/>
                <a:uLnTx/>
                <a:uFillTx/>
                <a:latin typeface="HfW precursive" panose="00000500000000000000" pitchFamily="2"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HfW precursive" panose="00000500000000000000" pitchFamily="2" charset="0"/>
                <a:ea typeface="+mn-ea"/>
                <a:cs typeface="+mn-cs"/>
              </a:rPr>
              <a:t>My favourite Welsh </a:t>
            </a:r>
            <a:r>
              <a:rPr kumimoji="0" lang="en-GB" altLang="en-US" sz="1800" b="0" i="0" u="none" strike="noStrike" kern="1200" cap="none" spc="0" normalizeH="0" baseline="0" noProof="0" err="1">
                <a:ln>
                  <a:noFill/>
                </a:ln>
                <a:solidFill>
                  <a:srgbClr val="000000"/>
                </a:solidFill>
                <a:effectLst/>
                <a:uLnTx/>
                <a:uFillTx/>
                <a:latin typeface="HfW precursive" panose="00000500000000000000" pitchFamily="2" charset="0"/>
                <a:ea typeface="+mn-ea"/>
                <a:cs typeface="+mn-cs"/>
              </a:rPr>
              <a:t>tv</a:t>
            </a:r>
            <a:r>
              <a:rPr kumimoji="0" lang="en-GB" altLang="en-US" sz="1800" b="0" i="0" u="none" strike="noStrike" kern="1200" cap="none" spc="0" normalizeH="0" baseline="0" noProof="0">
                <a:ln>
                  <a:noFill/>
                </a:ln>
                <a:solidFill>
                  <a:srgbClr val="000000"/>
                </a:solidFill>
                <a:effectLst/>
                <a:uLnTx/>
                <a:uFillTx/>
                <a:latin typeface="HfW precursive" panose="00000500000000000000" pitchFamily="2" charset="0"/>
                <a:ea typeface="+mn-ea"/>
                <a:cs typeface="+mn-cs"/>
              </a:rPr>
              <a:t> show:</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HfW precursive" panose="00000500000000000000" pitchFamily="2" charset="0"/>
                <a:ea typeface="+mn-ea"/>
                <a:cs typeface="+mn-cs"/>
              </a:rPr>
              <a:t>_________________</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HfW precursive" panose="00000500000000000000"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HfW precursive" panose="00000500000000000000"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err="1">
                <a:ln>
                  <a:noFill/>
                </a:ln>
                <a:solidFill>
                  <a:srgbClr val="000000"/>
                </a:solidFill>
                <a:effectLst/>
                <a:uLnTx/>
                <a:uFillTx/>
                <a:latin typeface="HfW precursive" panose="00000500000000000000" pitchFamily="2" charset="0"/>
                <a:ea typeface="+mn-ea"/>
                <a:cs typeface="+mn-cs"/>
              </a:rPr>
              <a:t>Fy</a:t>
            </a:r>
            <a:r>
              <a:rPr kumimoji="0" lang="en-GB" altLang="en-US" sz="1800" b="0" i="0" u="none" strike="noStrike" kern="1200" cap="none" spc="0" normalizeH="0" baseline="0" noProof="0">
                <a:ln>
                  <a:noFill/>
                </a:ln>
                <a:solidFill>
                  <a:srgbClr val="000000"/>
                </a:solidFill>
                <a:effectLst/>
                <a:uLnTx/>
                <a:uFillTx/>
                <a:latin typeface="HfW precursive" panose="00000500000000000000" pitchFamily="2" charset="0"/>
                <a:ea typeface="+mn-ea"/>
                <a:cs typeface="+mn-cs"/>
              </a:rPr>
              <a:t> </a:t>
            </a:r>
            <a:r>
              <a:rPr kumimoji="0" lang="en-GB" altLang="en-US" sz="1800" b="0" i="0" u="none" strike="noStrike" kern="1200" cap="none" spc="0" normalizeH="0" baseline="0" noProof="0" err="1">
                <a:ln>
                  <a:noFill/>
                </a:ln>
                <a:solidFill>
                  <a:srgbClr val="000000"/>
                </a:solidFill>
                <a:effectLst/>
                <a:uLnTx/>
                <a:uFillTx/>
                <a:latin typeface="HfW precursive" panose="00000500000000000000" pitchFamily="2" charset="0"/>
                <a:ea typeface="+mn-ea"/>
                <a:cs typeface="+mn-cs"/>
              </a:rPr>
              <a:t>hoff</a:t>
            </a:r>
            <a:r>
              <a:rPr kumimoji="0" lang="en-GB" altLang="en-US" sz="1800" b="0" i="0" u="none" strike="noStrike" kern="1200" cap="none" spc="0" normalizeH="0" baseline="0" noProof="0">
                <a:ln>
                  <a:noFill/>
                </a:ln>
                <a:solidFill>
                  <a:srgbClr val="000000"/>
                </a:solidFill>
                <a:effectLst/>
                <a:uLnTx/>
                <a:uFillTx/>
                <a:latin typeface="HfW precursive" panose="00000500000000000000" pitchFamily="2" charset="0"/>
                <a:ea typeface="+mn-ea"/>
                <a:cs typeface="+mn-cs"/>
              </a:rPr>
              <a:t> </a:t>
            </a:r>
            <a:r>
              <a:rPr kumimoji="0" lang="en-GB" altLang="en-US" sz="1800" b="0" i="0" u="none" strike="noStrike" kern="1200" cap="none" spc="0" normalizeH="0" baseline="0" noProof="0" err="1">
                <a:ln>
                  <a:noFill/>
                </a:ln>
                <a:solidFill>
                  <a:srgbClr val="000000"/>
                </a:solidFill>
                <a:effectLst/>
                <a:uLnTx/>
                <a:uFillTx/>
                <a:latin typeface="HfW precursive" panose="00000500000000000000" pitchFamily="2" charset="0"/>
                <a:ea typeface="+mn-ea"/>
                <a:cs typeface="+mn-cs"/>
              </a:rPr>
              <a:t>gr</a:t>
            </a:r>
            <a:r>
              <a:rPr kumimoji="0" lang="en-GB" altLang="en-US" sz="1800" b="0" i="0" u="none" strike="noStrike" kern="1200" cap="none" spc="0" normalizeH="0" baseline="0" noProof="0" err="1">
                <a:ln>
                  <a:noFill/>
                </a:ln>
                <a:solidFill>
                  <a:srgbClr val="222222"/>
                </a:solidFill>
                <a:effectLst/>
                <a:uLnTx/>
                <a:uFillTx/>
                <a:latin typeface="HfW precursive" panose="00000500000000000000" pitchFamily="2" charset="0"/>
                <a:ea typeface="+mn-ea"/>
                <a:cs typeface="+mn-cs"/>
              </a:rPr>
              <a:t>ŵp</a:t>
            </a:r>
            <a:r>
              <a:rPr kumimoji="0" lang="en-GB" altLang="en-US" sz="1800" b="0" i="0" u="none" strike="noStrike" kern="1200" cap="none" spc="0" normalizeH="0" baseline="0" noProof="0">
                <a:ln>
                  <a:noFill/>
                </a:ln>
                <a:solidFill>
                  <a:srgbClr val="222222"/>
                </a:solidFill>
                <a:effectLst/>
                <a:uLnTx/>
                <a:uFillTx/>
                <a:latin typeface="HfW precursive" panose="00000500000000000000" pitchFamily="2" charset="0"/>
                <a:ea typeface="+mn-ea"/>
                <a:cs typeface="+mn-cs"/>
              </a:rPr>
              <a:t> pop/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srgbClr val="222222"/>
                </a:solidFill>
                <a:effectLst/>
                <a:uLnTx/>
                <a:uFillTx/>
                <a:latin typeface="HfW precursive" panose="00000500000000000000" pitchFamily="2" charset="0"/>
                <a:ea typeface="+mn-ea"/>
                <a:cs typeface="+mn-cs"/>
              </a:rPr>
              <a:t>My favourite pop group:</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srgbClr val="222222"/>
                </a:solidFill>
                <a:effectLst/>
                <a:uLnTx/>
                <a:uFillTx/>
                <a:latin typeface="HfW precursive" panose="00000500000000000000" pitchFamily="2" charset="0"/>
                <a:ea typeface="+mn-ea"/>
                <a:cs typeface="+mn-cs"/>
              </a:rPr>
              <a:t>_________________</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AutoShape 7"/>
          <p:cNvSpPr>
            <a:spLocks noChangeArrowheads="1"/>
          </p:cNvSpPr>
          <p:nvPr/>
        </p:nvSpPr>
        <p:spPr bwMode="auto">
          <a:xfrm>
            <a:off x="3205163" y="6057900"/>
            <a:ext cx="3552825" cy="3580775"/>
          </a:xfrm>
          <a:prstGeom prst="bracePair">
            <a:avLst>
              <a:gd name="adj" fmla="val 8333"/>
            </a:avLst>
          </a:prstGeom>
          <a:noFill/>
          <a:ln w="25400">
            <a:solidFill>
              <a:srgbClr val="CC00CC"/>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32" name="AutoShape 8"/>
          <p:cNvCxnSpPr>
            <a:cxnSpLocks noChangeShapeType="1"/>
          </p:cNvCxnSpPr>
          <p:nvPr/>
        </p:nvCxnSpPr>
        <p:spPr bwMode="auto">
          <a:xfrm flipV="1">
            <a:off x="3774555" y="6057900"/>
            <a:ext cx="2450306" cy="4763"/>
          </a:xfrm>
          <a:prstGeom prst="straightConnector1">
            <a:avLst/>
          </a:prstGeom>
          <a:noFill/>
          <a:ln w="25400">
            <a:solidFill>
              <a:srgbClr val="CC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033" name="AutoShape 9"/>
          <p:cNvCxnSpPr>
            <a:cxnSpLocks noChangeShapeType="1"/>
          </p:cNvCxnSpPr>
          <p:nvPr/>
        </p:nvCxnSpPr>
        <p:spPr bwMode="auto">
          <a:xfrm>
            <a:off x="3783258" y="9638675"/>
            <a:ext cx="2392689" cy="0"/>
          </a:xfrm>
          <a:prstGeom prst="straightConnector1">
            <a:avLst/>
          </a:prstGeom>
          <a:noFill/>
          <a:ln w="254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9" name="Text Box 10"/>
          <p:cNvSpPr txBox="1">
            <a:spLocks noChangeArrowheads="1"/>
          </p:cNvSpPr>
          <p:nvPr/>
        </p:nvSpPr>
        <p:spPr bwMode="auto">
          <a:xfrm>
            <a:off x="3693318" y="6341269"/>
            <a:ext cx="2576513" cy="13700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err="1">
                <a:ln>
                  <a:noFill/>
                </a:ln>
                <a:solidFill>
                  <a:srgbClr val="000000"/>
                </a:solidFill>
                <a:effectLst/>
                <a:uLnTx/>
                <a:uFillTx/>
                <a:latin typeface="HfW precursive" panose="00000500000000000000" pitchFamily="2" charset="0"/>
                <a:ea typeface="+mn-ea"/>
                <a:cs typeface="+mn-cs"/>
              </a:rPr>
              <a:t>Fy</a:t>
            </a:r>
            <a:r>
              <a:rPr kumimoji="0" lang="en-GB" altLang="en-US" sz="1800" b="0" i="0" u="none" strike="noStrike" kern="1200" cap="none" spc="0" normalizeH="0" baseline="0" noProof="0">
                <a:ln>
                  <a:noFill/>
                </a:ln>
                <a:solidFill>
                  <a:srgbClr val="000000"/>
                </a:solidFill>
                <a:effectLst/>
                <a:uLnTx/>
                <a:uFillTx/>
                <a:latin typeface="HfW precursive" panose="00000500000000000000" pitchFamily="2" charset="0"/>
                <a:ea typeface="+mn-ea"/>
                <a:cs typeface="+mn-cs"/>
              </a:rPr>
              <a:t> </a:t>
            </a:r>
            <a:r>
              <a:rPr kumimoji="0" lang="en-GB" altLang="en-US" sz="1800" b="0" i="0" u="none" strike="noStrike" kern="1200" cap="none" spc="0" normalizeH="0" baseline="0" noProof="0" err="1">
                <a:ln>
                  <a:noFill/>
                </a:ln>
                <a:solidFill>
                  <a:srgbClr val="000000"/>
                </a:solidFill>
                <a:effectLst/>
                <a:uLnTx/>
                <a:uFillTx/>
                <a:latin typeface="HfW precursive" panose="00000500000000000000" pitchFamily="2" charset="0"/>
                <a:ea typeface="+mn-ea"/>
                <a:cs typeface="+mn-cs"/>
              </a:rPr>
              <a:t>hoff</a:t>
            </a:r>
            <a:r>
              <a:rPr kumimoji="0" lang="en-GB" altLang="en-US" sz="1800" b="0" i="0" u="none" strike="noStrike" kern="1200" cap="none" spc="0" normalizeH="0" baseline="0" noProof="0">
                <a:ln>
                  <a:noFill/>
                </a:ln>
                <a:solidFill>
                  <a:srgbClr val="000000"/>
                </a:solidFill>
                <a:effectLst/>
                <a:uLnTx/>
                <a:uFillTx/>
                <a:latin typeface="HfW precursive" panose="00000500000000000000" pitchFamily="2" charset="0"/>
                <a:ea typeface="+mn-ea"/>
                <a:cs typeface="+mn-cs"/>
              </a:rPr>
              <a:t> </a:t>
            </a:r>
            <a:r>
              <a:rPr kumimoji="0" lang="en-GB" altLang="en-US" sz="1800" b="0" i="0" u="none" strike="noStrike" kern="1200" cap="none" spc="0" normalizeH="0" baseline="0" noProof="0" err="1">
                <a:ln>
                  <a:noFill/>
                </a:ln>
                <a:solidFill>
                  <a:srgbClr val="000000"/>
                </a:solidFill>
                <a:effectLst/>
                <a:uLnTx/>
                <a:uFillTx/>
                <a:latin typeface="HfW precursive" panose="00000500000000000000" pitchFamily="2" charset="0"/>
                <a:ea typeface="+mn-ea"/>
                <a:cs typeface="+mn-cs"/>
              </a:rPr>
              <a:t>fwyd</a:t>
            </a:r>
            <a:r>
              <a:rPr kumimoji="0" lang="en-GB" altLang="en-US" sz="1800" b="0" i="0" u="none" strike="noStrike" kern="1200" cap="none" spc="0" normalizeH="0" baseline="0" noProof="0">
                <a:ln>
                  <a:noFill/>
                </a:ln>
                <a:solidFill>
                  <a:srgbClr val="000000"/>
                </a:solidFill>
                <a:effectLst/>
                <a:uLnTx/>
                <a:uFillTx/>
                <a:latin typeface="HfW precursive" panose="00000500000000000000" pitchFamily="2" charset="0"/>
                <a:ea typeface="+mn-ea"/>
                <a:cs typeface="+mn-cs"/>
              </a:rPr>
              <a:t>/My favourite food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HfW precursive" panose="00000500000000000000" pitchFamily="2" charset="0"/>
                <a:ea typeface="+mn-ea"/>
                <a:cs typeface="+mn-cs"/>
              </a:rPr>
              <a:t>________________</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TextBox 1"/>
          <p:cNvSpPr txBox="1"/>
          <p:nvPr/>
        </p:nvSpPr>
        <p:spPr>
          <a:xfrm>
            <a:off x="194872" y="82411"/>
            <a:ext cx="5415392" cy="646331"/>
          </a:xfrm>
          <a:prstGeom prst="rect">
            <a:avLst/>
          </a:prstGeom>
          <a:noFill/>
        </p:spPr>
        <p:txBody>
          <a:bodyPr wrap="square" rtlCol="0">
            <a:spAutoFit/>
          </a:bodyPr>
          <a:lstStyle/>
          <a:p>
            <a:r>
              <a:rPr lang="en-GB" err="1">
                <a:latin typeface="Segoe Print" panose="02000600000000000000" pitchFamily="2" charset="0"/>
              </a:rPr>
              <a:t>Tasg</a:t>
            </a:r>
            <a:r>
              <a:rPr lang="en-GB">
                <a:latin typeface="Segoe Print" panose="02000600000000000000" pitchFamily="2" charset="0"/>
              </a:rPr>
              <a:t> </a:t>
            </a:r>
            <a:r>
              <a:rPr lang="en-GB" err="1">
                <a:latin typeface="Segoe Print" panose="02000600000000000000" pitchFamily="2" charset="0"/>
              </a:rPr>
              <a:t>Pontio</a:t>
            </a:r>
            <a:r>
              <a:rPr lang="en-GB">
                <a:latin typeface="Segoe Print" panose="02000600000000000000" pitchFamily="2" charset="0"/>
              </a:rPr>
              <a:t> 2 (</a:t>
            </a:r>
            <a:r>
              <a:rPr lang="en-GB" err="1">
                <a:latin typeface="Segoe Print" panose="02000600000000000000" pitchFamily="2" charset="0"/>
              </a:rPr>
              <a:t>Adref</a:t>
            </a:r>
            <a:r>
              <a:rPr lang="en-GB">
                <a:latin typeface="Segoe Print" panose="02000600000000000000" pitchFamily="2" charset="0"/>
              </a:rPr>
              <a:t>)</a:t>
            </a:r>
          </a:p>
          <a:p>
            <a:r>
              <a:rPr lang="en-GB">
                <a:solidFill>
                  <a:srgbClr val="7030A0"/>
                </a:solidFill>
                <a:latin typeface="Segoe Print" panose="02000600000000000000" pitchFamily="2" charset="0"/>
              </a:rPr>
              <a:t>Transition Task 2 (At home)</a:t>
            </a:r>
          </a:p>
        </p:txBody>
      </p:sp>
    </p:spTree>
    <p:extLst>
      <p:ext uri="{BB962C8B-B14F-4D97-AF65-F5344CB8AC3E}">
        <p14:creationId xmlns:p14="http://schemas.microsoft.com/office/powerpoint/2010/main" val="30096328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E4563F-631B-4CF0-B5ED-958E542DA5BD}"/>
              </a:ext>
            </a:extLst>
          </p:cNvPr>
          <p:cNvSpPr txBox="1"/>
          <p:nvPr/>
        </p:nvSpPr>
        <p:spPr>
          <a:xfrm>
            <a:off x="232190" y="362114"/>
            <a:ext cx="5464071" cy="523220"/>
          </a:xfrm>
          <a:prstGeom prst="rect">
            <a:avLst/>
          </a:prstGeom>
          <a:noFill/>
        </p:spPr>
        <p:txBody>
          <a:bodyPr wrap="square" rtlCol="0">
            <a:spAutoFit/>
          </a:bodyPr>
          <a:lstStyle/>
          <a:p>
            <a:pPr defTabSz="457200">
              <a:defRPr/>
            </a:pPr>
            <a:r>
              <a:rPr kumimoji="0" lang="en-GB" sz="1400" b="1"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Tasg</a:t>
            </a:r>
            <a:r>
              <a:rPr kumimoji="0" lang="en-GB" sz="1400" b="1"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400" b="1"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Pontio</a:t>
            </a:r>
            <a:r>
              <a:rPr kumimoji="0" lang="en-GB" sz="1400" b="1" i="0" u="none" strike="noStrike" kern="1200" cap="none" spc="0" normalizeH="0" baseline="0" noProof="0">
                <a:ln>
                  <a:noFill/>
                </a:ln>
                <a:solidFill>
                  <a:prstClr val="black"/>
                </a:solidFill>
                <a:effectLst/>
                <a:uLnTx/>
                <a:uFillTx/>
                <a:latin typeface="Segoe Print" panose="02000600000000000000" pitchFamily="2" charset="0"/>
                <a:ea typeface="+mn-ea"/>
                <a:cs typeface="+mn-cs"/>
              </a:rPr>
              <a:t> 3 / </a:t>
            </a:r>
            <a:r>
              <a:rPr kumimoji="0" lang="en-GB" sz="1400" b="1" i="0" u="none" strike="noStrike" kern="1200" cap="none" spc="0" normalizeH="0" baseline="0" noProof="0">
                <a:ln>
                  <a:noFill/>
                </a:ln>
                <a:solidFill>
                  <a:srgbClr val="7030A0"/>
                </a:solidFill>
                <a:effectLst/>
                <a:uLnTx/>
                <a:uFillTx/>
                <a:latin typeface="Segoe Print" panose="02000600000000000000" pitchFamily="2" charset="0"/>
                <a:ea typeface="+mn-ea"/>
                <a:cs typeface="+mn-cs"/>
              </a:rPr>
              <a:t>Transition Task </a:t>
            </a:r>
            <a:r>
              <a:rPr lang="en-GB" sz="1400" b="1">
                <a:solidFill>
                  <a:srgbClr val="7030A0"/>
                </a:solidFill>
                <a:latin typeface="Segoe Print" panose="02000600000000000000" pitchFamily="2" charset="0"/>
              </a:rPr>
              <a:t>3  (</a:t>
            </a:r>
            <a:r>
              <a:rPr lang="en-GB" sz="1400" b="1" err="1">
                <a:latin typeface="Segoe Print" panose="02000600000000000000" pitchFamily="2" charset="0"/>
              </a:rPr>
              <a:t>Adref</a:t>
            </a:r>
            <a:r>
              <a:rPr lang="en-GB" sz="1400" b="1">
                <a:latin typeface="Segoe Print" panose="02000600000000000000" pitchFamily="2" charset="0"/>
              </a:rPr>
              <a:t>/ </a:t>
            </a:r>
            <a:r>
              <a:rPr lang="en-GB" sz="1400" b="1">
                <a:solidFill>
                  <a:srgbClr val="7030A0"/>
                </a:solidFill>
                <a:latin typeface="Segoe Print" panose="02000600000000000000" pitchFamily="2" charset="0"/>
              </a:rPr>
              <a:t>At home)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7030A0"/>
              </a:solidFill>
              <a:effectLst/>
              <a:uLnTx/>
              <a:uFillTx/>
              <a:latin typeface="Segoe Print" panose="02000600000000000000" pitchFamily="2" charset="0"/>
              <a:ea typeface="+mn-ea"/>
              <a:cs typeface="+mn-cs"/>
            </a:endParaRPr>
          </a:p>
        </p:txBody>
      </p:sp>
      <p:sp>
        <p:nvSpPr>
          <p:cNvPr id="5" name="TextBox 4">
            <a:extLst>
              <a:ext uri="{FF2B5EF4-FFF2-40B4-BE49-F238E27FC236}">
                <a16:creationId xmlns:a16="http://schemas.microsoft.com/office/drawing/2014/main" id="{16C6E74A-DDC1-4B01-8D72-0386A5DF5A80}"/>
              </a:ext>
            </a:extLst>
          </p:cNvPr>
          <p:cNvSpPr txBox="1"/>
          <p:nvPr/>
        </p:nvSpPr>
        <p:spPr>
          <a:xfrm>
            <a:off x="198698" y="788510"/>
            <a:ext cx="6418981" cy="2462213"/>
          </a:xfrm>
          <a:prstGeom prst="rect">
            <a:avLst/>
          </a:prstGeom>
          <a:noFill/>
          <a:ln w="28575">
            <a:solidFill>
              <a:srgbClr val="00B0F0"/>
            </a:solidFill>
          </a:ln>
        </p:spPr>
        <p:txBody>
          <a:bodyPr wrap="square" rtlCol="0" anchor="t">
            <a:spAutoFit/>
          </a:bodyPr>
          <a:lstStyle/>
          <a:p>
            <a:pPr defTabSz="457200">
              <a:defRPr/>
            </a:pPr>
            <a:r>
              <a:rPr kumimoji="0" lang="en-GB" sz="1400" b="0" i="0" u="none" strike="noStrike" kern="1200" cap="none" spc="0" normalizeH="0" baseline="0" noProof="0">
                <a:ln>
                  <a:noFill/>
                </a:ln>
                <a:effectLst/>
                <a:uLnTx/>
                <a:uFillTx/>
                <a:latin typeface="Segoe Print"/>
              </a:rPr>
              <a:t>Mae </a:t>
            </a:r>
            <a:r>
              <a:rPr kumimoji="0" lang="en-GB" sz="1400" b="0" i="0" u="none" strike="noStrike" kern="1200" cap="none" spc="0" normalizeH="0" baseline="0" noProof="0" err="1">
                <a:ln>
                  <a:noFill/>
                </a:ln>
                <a:effectLst/>
                <a:uLnTx/>
                <a:uFillTx/>
                <a:latin typeface="Segoe Print"/>
              </a:rPr>
              <a:t>lliwiau</a:t>
            </a:r>
            <a:r>
              <a:rPr kumimoji="0" lang="en-GB" sz="1400" b="0" i="0" u="none" strike="noStrike" kern="1200" cap="none" spc="0" normalizeH="0" baseline="0" noProof="0">
                <a:ln>
                  <a:noFill/>
                </a:ln>
                <a:effectLst/>
                <a:uLnTx/>
                <a:uFillTx/>
                <a:latin typeface="Segoe Print"/>
              </a:rPr>
              <a:t> </a:t>
            </a:r>
            <a:r>
              <a:rPr kumimoji="0" lang="en-GB" sz="1400" b="0" i="0" u="none" strike="noStrike" kern="1200" cap="none" spc="0" normalizeH="0" baseline="0" noProof="0" err="1">
                <a:ln>
                  <a:noFill/>
                </a:ln>
                <a:effectLst/>
                <a:uLnTx/>
                <a:uFillTx/>
                <a:latin typeface="Segoe Print"/>
              </a:rPr>
              <a:t>yn</a:t>
            </a:r>
            <a:r>
              <a:rPr kumimoji="0" lang="en-GB" sz="1400" b="0" i="0" u="none" strike="noStrike" kern="1200" cap="none" spc="0" normalizeH="0" baseline="0" noProof="0">
                <a:ln>
                  <a:noFill/>
                </a:ln>
                <a:effectLst/>
                <a:uLnTx/>
                <a:uFillTx/>
                <a:latin typeface="Segoe Print"/>
              </a:rPr>
              <a:t> </a:t>
            </a:r>
            <a:r>
              <a:rPr kumimoji="0" lang="en-GB" sz="1400" b="0" i="0" u="none" strike="noStrike" kern="1200" cap="none" spc="0" normalizeH="0" baseline="0" noProof="0" err="1">
                <a:ln>
                  <a:noFill/>
                </a:ln>
                <a:effectLst/>
                <a:uLnTx/>
                <a:uFillTx/>
                <a:latin typeface="Segoe Print"/>
              </a:rPr>
              <a:t>gallu</a:t>
            </a:r>
            <a:r>
              <a:rPr kumimoji="0" lang="en-GB" sz="1400" b="0" i="0" u="none" strike="noStrike" kern="1200" cap="none" spc="0" normalizeH="0" baseline="0" noProof="0">
                <a:ln>
                  <a:noFill/>
                </a:ln>
                <a:effectLst/>
                <a:uLnTx/>
                <a:uFillTx/>
                <a:latin typeface="Segoe Print"/>
              </a:rPr>
              <a:t> </a:t>
            </a:r>
            <a:r>
              <a:rPr kumimoji="0" lang="en-GB" sz="1400" b="0" i="0" u="none" strike="noStrike" kern="1200" cap="none" spc="0" normalizeH="0" baseline="0" noProof="0" err="1">
                <a:ln>
                  <a:noFill/>
                </a:ln>
                <a:effectLst/>
                <a:uLnTx/>
                <a:uFillTx/>
                <a:latin typeface="Segoe Print"/>
              </a:rPr>
              <a:t>cyfleu</a:t>
            </a:r>
            <a:r>
              <a:rPr kumimoji="0" lang="en-GB" sz="1400" b="0" i="0" u="none" strike="noStrike" kern="1200" cap="none" spc="0" normalizeH="0" baseline="0" noProof="0">
                <a:ln>
                  <a:noFill/>
                </a:ln>
                <a:effectLst/>
                <a:uLnTx/>
                <a:uFillTx/>
                <a:latin typeface="Segoe Print"/>
              </a:rPr>
              <a:t> </a:t>
            </a:r>
            <a:r>
              <a:rPr kumimoji="0" lang="en-GB" sz="1400" b="0" i="0" u="none" strike="noStrike" kern="1200" cap="none" spc="0" normalizeH="0" baseline="0" noProof="0" err="1">
                <a:ln>
                  <a:noFill/>
                </a:ln>
                <a:effectLst/>
                <a:uLnTx/>
                <a:uFillTx/>
                <a:latin typeface="Segoe Print"/>
              </a:rPr>
              <a:t>ein</a:t>
            </a:r>
            <a:r>
              <a:rPr kumimoji="0" lang="en-GB" sz="1400" b="0" i="0" u="none" strike="noStrike" kern="1200" cap="none" spc="0" normalizeH="0" baseline="0" noProof="0">
                <a:ln>
                  <a:noFill/>
                </a:ln>
                <a:effectLst/>
                <a:uLnTx/>
                <a:uFillTx/>
                <a:latin typeface="Segoe Print"/>
              </a:rPr>
              <a:t> </a:t>
            </a:r>
            <a:r>
              <a:rPr kumimoji="0" lang="en-GB" sz="1400" b="0" i="0" u="none" strike="noStrike" kern="1200" cap="none" spc="0" normalizeH="0" baseline="0" noProof="0" err="1">
                <a:ln>
                  <a:noFill/>
                </a:ln>
                <a:effectLst/>
                <a:uLnTx/>
                <a:uFillTx/>
                <a:latin typeface="Segoe Print"/>
              </a:rPr>
              <a:t>teimladau</a:t>
            </a:r>
            <a:r>
              <a:rPr kumimoji="0" lang="en-GB" sz="1400" b="0" i="0" u="none" strike="noStrike" kern="1200" cap="none" spc="0" normalizeH="0" baseline="0" noProof="0">
                <a:ln>
                  <a:noFill/>
                </a:ln>
                <a:effectLst/>
                <a:uLnTx/>
                <a:uFillTx/>
                <a:latin typeface="Segoe Print"/>
              </a:rPr>
              <a:t> ac </a:t>
            </a:r>
            <a:r>
              <a:rPr kumimoji="0" lang="en-GB" sz="1400" b="0" i="0" u="none" strike="noStrike" kern="1200" cap="none" spc="0" normalizeH="0" baseline="0" noProof="0" err="1">
                <a:ln>
                  <a:noFill/>
                </a:ln>
                <a:effectLst/>
                <a:uLnTx/>
                <a:uFillTx/>
                <a:latin typeface="Segoe Print"/>
              </a:rPr>
              <a:t>yn</a:t>
            </a:r>
            <a:r>
              <a:rPr kumimoji="0" lang="en-GB" sz="1400" b="0" i="0" u="none" strike="noStrike" kern="1200" cap="none" spc="0" normalizeH="0" baseline="0" noProof="0">
                <a:ln>
                  <a:noFill/>
                </a:ln>
                <a:effectLst/>
                <a:uLnTx/>
                <a:uFillTx/>
                <a:latin typeface="Segoe Print"/>
              </a:rPr>
              <a:t> </a:t>
            </a:r>
            <a:r>
              <a:rPr kumimoji="0" lang="en-GB" sz="1400" b="0" i="0" u="none" strike="noStrike" kern="1200" cap="none" spc="0" normalizeH="0" baseline="0" noProof="0" err="1">
                <a:ln>
                  <a:noFill/>
                </a:ln>
                <a:effectLst/>
                <a:uLnTx/>
                <a:uFillTx/>
                <a:latin typeface="Segoe Print"/>
              </a:rPr>
              <a:t>meddwl</a:t>
            </a:r>
            <a:r>
              <a:rPr kumimoji="0" lang="en-GB" sz="1400" b="0" i="0" u="none" strike="noStrike" kern="1200" cap="none" spc="0" normalizeH="0" baseline="0" noProof="0">
                <a:ln>
                  <a:noFill/>
                </a:ln>
                <a:effectLst/>
                <a:uLnTx/>
                <a:uFillTx/>
                <a:latin typeface="Segoe Print"/>
              </a:rPr>
              <a:t> </a:t>
            </a:r>
            <a:r>
              <a:rPr kumimoji="0" lang="en-GB" sz="1400" b="0" i="0" u="none" strike="noStrike" kern="1200" cap="none" spc="0" normalizeH="0" baseline="0" noProof="0" err="1">
                <a:ln>
                  <a:noFill/>
                </a:ln>
                <a:effectLst/>
                <a:uLnTx/>
                <a:uFillTx/>
                <a:latin typeface="Segoe Print"/>
              </a:rPr>
              <a:t>pethau</a:t>
            </a:r>
            <a:r>
              <a:rPr kumimoji="0" lang="en-GB" sz="1400" b="0" i="0" u="none" strike="noStrike" kern="1200" cap="none" spc="0" normalizeH="0" baseline="0" noProof="0">
                <a:ln>
                  <a:noFill/>
                </a:ln>
                <a:effectLst/>
                <a:uLnTx/>
                <a:uFillTx/>
                <a:latin typeface="Segoe Print"/>
              </a:rPr>
              <a:t> </a:t>
            </a:r>
            <a:r>
              <a:rPr kumimoji="0" lang="en-GB" sz="1400" b="0" i="0" u="none" strike="noStrike" kern="1200" cap="none" spc="0" normalizeH="0" baseline="0" noProof="0" err="1">
                <a:ln>
                  <a:noFill/>
                </a:ln>
                <a:effectLst/>
                <a:uLnTx/>
                <a:uFillTx/>
                <a:latin typeface="Segoe Print"/>
              </a:rPr>
              <a:t>gwahanol</a:t>
            </a:r>
            <a:r>
              <a:rPr kumimoji="0" lang="en-GB" sz="1400" b="0" i="0" u="none" strike="noStrike" kern="1200" cap="none" spc="0" normalizeH="0" baseline="0" noProof="0">
                <a:ln>
                  <a:noFill/>
                </a:ln>
                <a:effectLst/>
                <a:uLnTx/>
                <a:uFillTx/>
                <a:latin typeface="Segoe Print"/>
              </a:rPr>
              <a:t> </a:t>
            </a:r>
            <a:r>
              <a:rPr kumimoji="0" lang="en-GB" sz="1400" b="0" i="0" u="none" strike="noStrike" kern="1200" cap="none" spc="0" normalizeH="0" baseline="0" noProof="0" err="1">
                <a:ln>
                  <a:noFill/>
                </a:ln>
                <a:effectLst/>
                <a:uLnTx/>
                <a:uFillTx/>
                <a:latin typeface="Segoe Print"/>
              </a:rPr>
              <a:t>i</a:t>
            </a:r>
            <a:r>
              <a:rPr kumimoji="0" lang="en-GB" sz="1400" b="0" i="0" u="none" strike="noStrike" kern="1200" cap="none" spc="0" normalizeH="0" baseline="0" noProof="0">
                <a:ln>
                  <a:noFill/>
                </a:ln>
                <a:effectLst/>
                <a:uLnTx/>
                <a:uFillTx/>
                <a:latin typeface="Segoe Print"/>
              </a:rPr>
              <a:t> </a:t>
            </a:r>
            <a:r>
              <a:rPr kumimoji="0" lang="en-GB" sz="1400" b="0" i="0" u="none" strike="noStrike" kern="1200" cap="none" spc="0" normalizeH="0" baseline="0" noProof="0" err="1">
                <a:ln>
                  <a:noFill/>
                </a:ln>
                <a:effectLst/>
                <a:uLnTx/>
                <a:uFillTx/>
                <a:latin typeface="Segoe Print"/>
              </a:rPr>
              <a:t>bobl</a:t>
            </a:r>
            <a:r>
              <a:rPr kumimoji="0" lang="en-GB" sz="1400" b="0" i="0" u="none" strike="noStrike" kern="1200" cap="none" spc="0" normalizeH="0" baseline="0" noProof="0">
                <a:ln>
                  <a:noFill/>
                </a:ln>
                <a:effectLst/>
                <a:uLnTx/>
                <a:uFillTx/>
                <a:latin typeface="Segoe Print"/>
              </a:rPr>
              <a:t> </a:t>
            </a:r>
            <a:r>
              <a:rPr kumimoji="0" lang="en-GB" sz="1400" b="0" i="0" u="none" strike="noStrike" kern="1200" cap="none" spc="0" normalizeH="0" baseline="0" noProof="0" err="1">
                <a:ln>
                  <a:noFill/>
                </a:ln>
                <a:effectLst/>
                <a:uLnTx/>
                <a:uFillTx/>
                <a:latin typeface="Segoe Print"/>
              </a:rPr>
              <a:t>gwahanol</a:t>
            </a:r>
            <a:r>
              <a:rPr kumimoji="0" lang="en-GB" sz="1400" b="0" i="0" u="none" strike="noStrike" kern="1200" cap="none" spc="0" normalizeH="0" baseline="0" noProof="0">
                <a:ln>
                  <a:noFill/>
                </a:ln>
                <a:effectLst/>
                <a:uLnTx/>
                <a:uFillTx/>
                <a:latin typeface="Segoe Print"/>
              </a:rPr>
              <a:t> . Eich </a:t>
            </a:r>
            <a:r>
              <a:rPr kumimoji="0" lang="en-GB" sz="1400" b="0" i="0" u="none" strike="noStrike" kern="1200" cap="none" spc="0" normalizeH="0" baseline="0" noProof="0" err="1">
                <a:ln>
                  <a:noFill/>
                </a:ln>
                <a:effectLst/>
                <a:uLnTx/>
                <a:uFillTx/>
                <a:latin typeface="Segoe Print"/>
              </a:rPr>
              <a:t>tasg</a:t>
            </a:r>
            <a:r>
              <a:rPr kumimoji="0" lang="en-GB" sz="1400" b="0" i="0" u="none" strike="noStrike" kern="1200" cap="none" spc="0" normalizeH="0" baseline="0" noProof="0">
                <a:ln>
                  <a:noFill/>
                </a:ln>
                <a:effectLst/>
                <a:uLnTx/>
                <a:uFillTx/>
                <a:latin typeface="Segoe Print"/>
              </a:rPr>
              <a:t> chi </a:t>
            </a:r>
            <a:r>
              <a:rPr kumimoji="0" lang="en-GB" sz="1400" b="0" i="0" u="none" strike="noStrike" kern="1200" cap="none" spc="0" normalizeH="0" baseline="0" noProof="0" err="1">
                <a:ln>
                  <a:noFill/>
                </a:ln>
                <a:effectLst/>
                <a:uLnTx/>
                <a:uFillTx/>
                <a:latin typeface="Segoe Print"/>
              </a:rPr>
              <a:t>yw</a:t>
            </a:r>
            <a:r>
              <a:rPr kumimoji="0" lang="en-GB" sz="1400" b="0" i="0" u="none" strike="noStrike" kern="1200" cap="none" spc="0" normalizeH="0" baseline="0" noProof="0">
                <a:ln>
                  <a:noFill/>
                </a:ln>
                <a:effectLst/>
                <a:uLnTx/>
                <a:uFillTx/>
                <a:latin typeface="Segoe Print"/>
              </a:rPr>
              <a:t> </a:t>
            </a:r>
            <a:r>
              <a:rPr kumimoji="0" lang="en-GB" sz="1400" b="0" i="0" u="none" strike="noStrike" kern="1200" cap="none" spc="0" normalizeH="0" baseline="0" noProof="0" err="1">
                <a:ln>
                  <a:noFill/>
                </a:ln>
                <a:effectLst/>
                <a:uLnTx/>
                <a:uFillTx/>
                <a:latin typeface="Segoe Print"/>
              </a:rPr>
              <a:t>i</a:t>
            </a:r>
            <a:r>
              <a:rPr kumimoji="0" lang="en-GB" sz="1400" b="0" i="0" u="none" strike="noStrike" kern="1200" cap="none" spc="0" normalizeH="0" baseline="0" noProof="0">
                <a:ln>
                  <a:noFill/>
                </a:ln>
                <a:effectLst/>
                <a:uLnTx/>
                <a:uFillTx/>
                <a:latin typeface="Segoe Print"/>
              </a:rPr>
              <a:t> </a:t>
            </a:r>
            <a:r>
              <a:rPr kumimoji="0" lang="en-GB" sz="1400" b="0" i="0" u="none" strike="noStrike" kern="1200" cap="none" spc="0" normalizeH="0" baseline="0" noProof="0" err="1">
                <a:ln>
                  <a:noFill/>
                </a:ln>
                <a:effectLst/>
                <a:uLnTx/>
                <a:uFillTx/>
                <a:latin typeface="Segoe Print"/>
              </a:rPr>
              <a:t>edrych</a:t>
            </a:r>
            <a:r>
              <a:rPr kumimoji="0" lang="en-GB" sz="1400" b="0" i="0" u="none" strike="noStrike" kern="1200" cap="none" spc="0" normalizeH="0" baseline="0" noProof="0">
                <a:ln>
                  <a:noFill/>
                </a:ln>
                <a:effectLst/>
                <a:uLnTx/>
                <a:uFillTx/>
                <a:latin typeface="Segoe Print"/>
              </a:rPr>
              <a:t> </a:t>
            </a:r>
            <a:r>
              <a:rPr kumimoji="0" lang="en-GB" sz="1400" b="0" i="0" u="none" strike="noStrike" kern="1200" cap="none" spc="0" normalizeH="0" baseline="0" noProof="0" err="1">
                <a:ln>
                  <a:noFill/>
                </a:ln>
                <a:effectLst/>
                <a:uLnTx/>
                <a:uFillTx/>
                <a:latin typeface="Segoe Print"/>
              </a:rPr>
              <a:t>ar</a:t>
            </a:r>
            <a:r>
              <a:rPr kumimoji="0" lang="en-GB" sz="1400" b="0" i="0" u="none" strike="noStrike" kern="1200" cap="none" spc="0" normalizeH="0" baseline="0" noProof="0">
                <a:ln>
                  <a:noFill/>
                </a:ln>
                <a:effectLst/>
                <a:uLnTx/>
                <a:uFillTx/>
                <a:latin typeface="Segoe Print"/>
              </a:rPr>
              <a:t> y </a:t>
            </a:r>
            <a:r>
              <a:rPr kumimoji="0" lang="en-GB" sz="1400" b="0" i="0" u="none" strike="noStrike" kern="1200" cap="none" spc="0" normalizeH="0" baseline="0" noProof="0" err="1">
                <a:ln>
                  <a:noFill/>
                </a:ln>
                <a:effectLst/>
                <a:uLnTx/>
                <a:uFillTx/>
                <a:latin typeface="Segoe Print"/>
              </a:rPr>
              <a:t>lliwiau</a:t>
            </a:r>
            <a:r>
              <a:rPr kumimoji="0" lang="en-GB" sz="1400" b="0" i="0" u="none" strike="noStrike" kern="1200" cap="none" spc="0" normalizeH="0" baseline="0" noProof="0">
                <a:ln>
                  <a:noFill/>
                </a:ln>
                <a:effectLst/>
                <a:uLnTx/>
                <a:uFillTx/>
                <a:latin typeface="Segoe Print"/>
              </a:rPr>
              <a:t> a </a:t>
            </a:r>
            <a:r>
              <a:rPr kumimoji="0" lang="en-GB" sz="1400" b="0" i="0" u="none" strike="noStrike" kern="1200" cap="none" spc="0" normalizeH="0" baseline="0" noProof="0" err="1">
                <a:ln>
                  <a:noFill/>
                </a:ln>
                <a:effectLst/>
                <a:uLnTx/>
                <a:uFillTx/>
                <a:latin typeface="Segoe Print"/>
              </a:rPr>
              <a:t>thynnu</a:t>
            </a:r>
            <a:r>
              <a:rPr kumimoji="0" lang="en-GB" sz="1400" b="0" i="0" u="none" strike="noStrike" kern="1200" cap="none" spc="0" normalizeH="0" baseline="0" noProof="0">
                <a:ln>
                  <a:noFill/>
                </a:ln>
                <a:effectLst/>
                <a:uLnTx/>
                <a:uFillTx/>
                <a:latin typeface="Segoe Print"/>
              </a:rPr>
              <a:t> </a:t>
            </a:r>
            <a:r>
              <a:rPr kumimoji="0" lang="en-GB" sz="1400" b="0" i="0" u="none" strike="noStrike" kern="1200" cap="none" spc="0" normalizeH="0" baseline="0" noProof="0" err="1">
                <a:ln>
                  <a:noFill/>
                </a:ln>
                <a:effectLst/>
                <a:uLnTx/>
                <a:uFillTx/>
                <a:latin typeface="Segoe Print"/>
              </a:rPr>
              <a:t>llun</a:t>
            </a:r>
            <a:r>
              <a:rPr kumimoji="0" lang="en-GB" sz="1400" b="0" i="0" u="none" strike="noStrike" kern="1200" cap="none" spc="0" normalizeH="0" baseline="0" noProof="0">
                <a:ln>
                  <a:noFill/>
                </a:ln>
                <a:effectLst/>
                <a:uLnTx/>
                <a:uFillTx/>
                <a:latin typeface="Segoe Print"/>
              </a:rPr>
              <a:t> o </a:t>
            </a:r>
            <a:r>
              <a:rPr kumimoji="0" lang="en-GB" sz="1400" b="0" i="0" u="none" strike="noStrike" kern="1200" cap="none" spc="0" normalizeH="0" baseline="0" noProof="0" err="1">
                <a:ln>
                  <a:noFill/>
                </a:ln>
                <a:effectLst/>
                <a:uLnTx/>
                <a:uFillTx/>
                <a:latin typeface="Segoe Print"/>
              </a:rPr>
              <a:t>rywbeth</a:t>
            </a:r>
            <a:r>
              <a:rPr kumimoji="0" lang="en-GB" sz="1400" b="0" i="0" u="none" strike="noStrike" kern="1200" cap="none" spc="0" normalizeH="0" baseline="0" noProof="0">
                <a:ln>
                  <a:noFill/>
                </a:ln>
                <a:effectLst/>
                <a:uLnTx/>
                <a:uFillTx/>
                <a:latin typeface="Segoe Print"/>
              </a:rPr>
              <a:t> </a:t>
            </a:r>
            <a:r>
              <a:rPr kumimoji="0" lang="en-GB" sz="1400" b="0" i="0" u="none" strike="noStrike" kern="1200" cap="none" spc="0" normalizeH="0" baseline="0" noProof="0" err="1">
                <a:ln>
                  <a:noFill/>
                </a:ln>
                <a:effectLst/>
                <a:uLnTx/>
                <a:uFillTx/>
                <a:latin typeface="Segoe Print"/>
              </a:rPr>
              <a:t>sydd</a:t>
            </a:r>
            <a:r>
              <a:rPr kumimoji="0" lang="en-GB" sz="1400" b="0" i="0" u="none" strike="noStrike" kern="1200" cap="none" spc="0" normalizeH="0" baseline="0" noProof="0">
                <a:ln>
                  <a:noFill/>
                </a:ln>
                <a:effectLst/>
                <a:uLnTx/>
                <a:uFillTx/>
                <a:latin typeface="Segoe Print"/>
              </a:rPr>
              <a:t> </a:t>
            </a:r>
            <a:r>
              <a:rPr kumimoji="0" lang="en-GB" sz="1400" b="0" i="0" u="none" strike="noStrike" kern="1200" cap="none" spc="0" normalizeH="0" baseline="0" noProof="0" err="1">
                <a:ln>
                  <a:noFill/>
                </a:ln>
                <a:effectLst/>
                <a:uLnTx/>
                <a:uFillTx/>
                <a:latin typeface="Segoe Print"/>
              </a:rPr>
              <a:t>yn</a:t>
            </a:r>
            <a:r>
              <a:rPr kumimoji="0" lang="en-GB" sz="1400" b="0" i="0" u="none" strike="noStrike" kern="1200" cap="none" spc="0" normalizeH="0" baseline="0" noProof="0">
                <a:ln>
                  <a:noFill/>
                </a:ln>
                <a:effectLst/>
                <a:uLnTx/>
                <a:uFillTx/>
                <a:latin typeface="Segoe Print"/>
              </a:rPr>
              <a:t> </a:t>
            </a:r>
            <a:r>
              <a:rPr kumimoji="0" lang="en-GB" sz="1400" b="0" i="0" u="none" strike="noStrike" kern="1200" cap="none" spc="0" normalizeH="0" baseline="0" noProof="0" err="1">
                <a:ln>
                  <a:noFill/>
                </a:ln>
                <a:effectLst/>
                <a:uLnTx/>
                <a:uFillTx/>
                <a:latin typeface="Segoe Print"/>
              </a:rPr>
              <a:t>gwneud</a:t>
            </a:r>
            <a:r>
              <a:rPr kumimoji="0" lang="en-GB" sz="1400" b="0" i="0" u="none" strike="noStrike" kern="1200" cap="none" spc="0" normalizeH="0" baseline="0" noProof="0">
                <a:ln>
                  <a:noFill/>
                </a:ln>
                <a:effectLst/>
                <a:uLnTx/>
                <a:uFillTx/>
                <a:latin typeface="Segoe Print"/>
              </a:rPr>
              <a:t> </a:t>
            </a:r>
            <a:r>
              <a:rPr kumimoji="0" lang="en-GB" sz="1400" b="0" i="0" u="none" strike="noStrike" kern="1200" cap="none" spc="0" normalizeH="0" baseline="0" noProof="0" err="1">
                <a:ln>
                  <a:noFill/>
                </a:ln>
                <a:effectLst/>
                <a:uLnTx/>
                <a:uFillTx/>
                <a:latin typeface="Segoe Print"/>
              </a:rPr>
              <a:t>i</a:t>
            </a:r>
            <a:r>
              <a:rPr kumimoji="0" lang="en-GB" sz="1400" b="0" i="0" u="none" strike="noStrike" kern="1200" cap="none" spc="0" normalizeH="0" baseline="0" noProof="0">
                <a:ln>
                  <a:noFill/>
                </a:ln>
                <a:effectLst/>
                <a:uLnTx/>
                <a:uFillTx/>
                <a:latin typeface="Segoe Print"/>
              </a:rPr>
              <a:t> chi </a:t>
            </a:r>
            <a:r>
              <a:rPr kumimoji="0" lang="en-GB" sz="1400" b="0" i="0" u="none" strike="noStrike" kern="1200" cap="none" spc="0" normalizeH="0" baseline="0" noProof="0" err="1">
                <a:ln>
                  <a:noFill/>
                </a:ln>
                <a:effectLst/>
                <a:uLnTx/>
                <a:uFillTx/>
                <a:latin typeface="Segoe Print"/>
              </a:rPr>
              <a:t>deimlo</a:t>
            </a:r>
            <a:r>
              <a:rPr kumimoji="0" lang="en-GB" sz="1400" b="0" i="0" u="none" strike="noStrike" kern="1200" cap="none" spc="0" normalizeH="0" baseline="0" noProof="0">
                <a:ln>
                  <a:noFill/>
                </a:ln>
                <a:effectLst/>
                <a:uLnTx/>
                <a:uFillTx/>
                <a:latin typeface="Segoe Print"/>
              </a:rPr>
              <a:t> </a:t>
            </a:r>
            <a:r>
              <a:rPr kumimoji="0" lang="en-GB" sz="1400" b="0" i="0" u="none" strike="noStrike" kern="1200" cap="none" spc="0" normalizeH="0" baseline="0" noProof="0" err="1">
                <a:ln>
                  <a:noFill/>
                </a:ln>
                <a:effectLst/>
                <a:uLnTx/>
                <a:uFillTx/>
                <a:latin typeface="Segoe Print"/>
              </a:rPr>
              <a:t>fel</a:t>
            </a:r>
            <a:r>
              <a:rPr kumimoji="0" lang="en-GB" sz="1400" b="0" i="0" u="none" strike="noStrike" kern="1200" cap="none" spc="0" normalizeH="0" baseline="0" noProof="0">
                <a:ln>
                  <a:noFill/>
                </a:ln>
                <a:effectLst/>
                <a:uLnTx/>
                <a:uFillTx/>
                <a:latin typeface="Segoe Print"/>
              </a:rPr>
              <a:t> </a:t>
            </a:r>
            <a:r>
              <a:rPr kumimoji="0" lang="en-GB" sz="1400" b="0" i="0" u="none" strike="noStrike" kern="1200" cap="none" spc="0" normalizeH="0" baseline="0" noProof="0" err="1">
                <a:ln>
                  <a:noFill/>
                </a:ln>
                <a:effectLst/>
                <a:uLnTx/>
                <a:uFillTx/>
                <a:latin typeface="Segoe Print"/>
              </a:rPr>
              <a:t>fel</a:t>
            </a:r>
            <a:r>
              <a:rPr kumimoji="0" lang="en-GB" sz="1400" b="0" i="0" u="none" strike="noStrike" kern="1200" cap="none" spc="0" normalizeH="0" baseline="0" noProof="0">
                <a:ln>
                  <a:noFill/>
                </a:ln>
                <a:effectLst/>
                <a:uLnTx/>
                <a:uFillTx/>
                <a:latin typeface="Segoe Print"/>
              </a:rPr>
              <a:t> y </a:t>
            </a:r>
            <a:r>
              <a:rPr kumimoji="0" lang="en-GB" sz="1400" b="0" i="0" u="none" strike="noStrike" kern="1200" cap="none" spc="0" normalizeH="0" baseline="0" noProof="0" err="1">
                <a:ln>
                  <a:noFill/>
                </a:ln>
                <a:effectLst/>
                <a:uLnTx/>
                <a:uFillTx/>
                <a:latin typeface="Segoe Print"/>
              </a:rPr>
              <a:t>lliw</a:t>
            </a:r>
            <a:r>
              <a:rPr kumimoji="0" lang="en-GB" sz="1400" b="0" i="0" u="none" strike="noStrike" kern="1200" cap="none" spc="0" normalizeH="0" baseline="0" noProof="0">
                <a:ln>
                  <a:noFill/>
                </a:ln>
                <a:effectLst/>
                <a:uLnTx/>
                <a:uFillTx/>
                <a:latin typeface="Segoe Print"/>
              </a:rPr>
              <a:t> </a:t>
            </a:r>
            <a:r>
              <a:rPr kumimoji="0" lang="en-GB" sz="1400" b="0" i="0" u="none" strike="noStrike" kern="1200" cap="none" spc="0" normalizeH="0" baseline="0" noProof="0" err="1">
                <a:ln>
                  <a:noFill/>
                </a:ln>
                <a:effectLst/>
                <a:uLnTx/>
                <a:uFillTx/>
                <a:latin typeface="Segoe Print"/>
              </a:rPr>
              <a:t>hynny</a:t>
            </a:r>
            <a:r>
              <a:rPr kumimoji="0" lang="en-GB" sz="1400" b="0" i="0" u="none" strike="noStrike" kern="1200" cap="none" spc="0" normalizeH="0" baseline="0" noProof="0">
                <a:ln>
                  <a:noFill/>
                </a:ln>
                <a:effectLst/>
                <a:uLnTx/>
                <a:uFillTx/>
                <a:latin typeface="Segoe Print"/>
              </a:rPr>
              <a:t>. </a:t>
            </a:r>
            <a:r>
              <a:rPr kumimoji="0" lang="en-GB" sz="1400" b="0" i="0" u="none" strike="noStrike" kern="1200" cap="none" spc="0" normalizeH="0" baseline="0" noProof="0" err="1">
                <a:ln>
                  <a:noFill/>
                </a:ln>
                <a:effectLst/>
                <a:uLnTx/>
                <a:uFillTx/>
                <a:latin typeface="Segoe Print"/>
              </a:rPr>
              <a:t>Meddyliwch</a:t>
            </a:r>
            <a:r>
              <a:rPr kumimoji="0" lang="en-GB" sz="1400" b="0" i="0" u="none" strike="noStrike" kern="1200" cap="none" spc="0" normalizeH="0" baseline="0" noProof="0">
                <a:ln>
                  <a:noFill/>
                </a:ln>
                <a:effectLst/>
                <a:uLnTx/>
                <a:uFillTx/>
                <a:latin typeface="Segoe Print"/>
              </a:rPr>
              <a:t> am </a:t>
            </a:r>
            <a:r>
              <a:rPr kumimoji="0" lang="en-GB" sz="1400" b="0" i="0" u="none" strike="noStrike" kern="1200" cap="none" spc="0" normalizeH="0" baseline="0" noProof="0" err="1">
                <a:ln>
                  <a:noFill/>
                </a:ln>
                <a:effectLst/>
                <a:uLnTx/>
                <a:uFillTx/>
                <a:latin typeface="Segoe Print"/>
              </a:rPr>
              <a:t>eich</a:t>
            </a:r>
            <a:r>
              <a:rPr kumimoji="0" lang="en-GB" sz="1400" b="0" i="0" u="none" strike="noStrike" kern="1200" cap="none" spc="0" normalizeH="0" baseline="0" noProof="0">
                <a:ln>
                  <a:noFill/>
                </a:ln>
                <a:effectLst/>
                <a:uLnTx/>
                <a:uFillTx/>
                <a:latin typeface="Segoe Print"/>
              </a:rPr>
              <a:t> </a:t>
            </a:r>
            <a:r>
              <a:rPr kumimoji="0" lang="en-GB" sz="1400" b="0" i="0" u="none" strike="noStrike" kern="1200" cap="none" spc="0" normalizeH="0" baseline="0" noProof="0" err="1">
                <a:ln>
                  <a:noFill/>
                </a:ln>
                <a:effectLst/>
                <a:uLnTx/>
                <a:uFillTx/>
                <a:latin typeface="Segoe Print"/>
              </a:rPr>
              <a:t>teimladau</a:t>
            </a:r>
            <a:r>
              <a:rPr kumimoji="0" lang="en-GB" sz="1400" b="0" i="0" u="none" strike="noStrike" kern="1200" cap="none" spc="0" normalizeH="0" baseline="0" noProof="0">
                <a:ln>
                  <a:noFill/>
                </a:ln>
                <a:effectLst/>
                <a:uLnTx/>
                <a:uFillTx/>
                <a:latin typeface="Segoe Print"/>
              </a:rPr>
              <a:t> </a:t>
            </a:r>
            <a:r>
              <a:rPr kumimoji="0" lang="en-GB" sz="1400" b="0" i="0" u="none" strike="noStrike" kern="1200" cap="none" spc="0" normalizeH="0" baseline="0" noProof="0" err="1">
                <a:ln>
                  <a:noFill/>
                </a:ln>
                <a:effectLst/>
                <a:uLnTx/>
                <a:uFillTx/>
                <a:latin typeface="Segoe Print"/>
              </a:rPr>
              <a:t>yn</a:t>
            </a:r>
            <a:r>
              <a:rPr kumimoji="0" lang="en-GB" sz="1400" b="0" i="0" u="none" strike="noStrike" kern="1200" cap="none" spc="0" normalizeH="0" baseline="0" noProof="0">
                <a:ln>
                  <a:noFill/>
                </a:ln>
                <a:effectLst/>
                <a:uLnTx/>
                <a:uFillTx/>
                <a:latin typeface="Segoe Print"/>
              </a:rPr>
              <a:t> </a:t>
            </a:r>
            <a:r>
              <a:rPr kumimoji="0" lang="en-GB" sz="1400" b="0" i="0" u="none" strike="noStrike" kern="1200" cap="none" spc="0" normalizeH="0" baseline="0" noProof="0" err="1">
                <a:ln>
                  <a:noFill/>
                </a:ln>
                <a:effectLst/>
                <a:uLnTx/>
                <a:uFillTx/>
                <a:latin typeface="Segoe Print"/>
              </a:rPr>
              <a:t>ystod</a:t>
            </a:r>
            <a:r>
              <a:rPr kumimoji="0" lang="en-GB" sz="1400" b="0" i="0" u="none" strike="noStrike" kern="1200" cap="none" spc="0" normalizeH="0" baseline="0" noProof="0">
                <a:ln>
                  <a:noFill/>
                </a:ln>
                <a:effectLst/>
                <a:uLnTx/>
                <a:uFillTx/>
                <a:latin typeface="Segoe Print"/>
              </a:rPr>
              <a:t> y </a:t>
            </a:r>
            <a:r>
              <a:rPr kumimoji="0" lang="en-GB" sz="1400" b="0" i="0" u="none" strike="noStrike" kern="1200" cap="none" spc="0" normalizeH="0" baseline="0" noProof="0" err="1">
                <a:ln>
                  <a:noFill/>
                </a:ln>
                <a:effectLst/>
                <a:uLnTx/>
                <a:uFillTx/>
                <a:latin typeface="Segoe Print"/>
              </a:rPr>
              <a:t>cyfnod</a:t>
            </a:r>
            <a:r>
              <a:rPr kumimoji="0" lang="en-GB" sz="1400" b="0" i="0" u="none" strike="noStrike" kern="1200" cap="none" spc="0" normalizeH="0" baseline="0" noProof="0">
                <a:ln>
                  <a:noFill/>
                </a:ln>
                <a:effectLst/>
                <a:uLnTx/>
                <a:uFillTx/>
                <a:latin typeface="Segoe Print"/>
              </a:rPr>
              <a:t> </a:t>
            </a:r>
            <a:r>
              <a:rPr kumimoji="0" lang="en-GB" sz="1400" b="0" i="0" u="none" strike="noStrike" kern="1200" cap="none" spc="0" normalizeH="0" baseline="0" noProof="0" err="1">
                <a:ln>
                  <a:noFill/>
                </a:ln>
                <a:effectLst/>
                <a:uLnTx/>
                <a:uFillTx/>
                <a:latin typeface="Segoe Print"/>
              </a:rPr>
              <a:t>i</a:t>
            </a:r>
            <a:r>
              <a:rPr kumimoji="0" lang="en-GB" sz="1400" b="0" i="0" u="none" strike="noStrike" kern="1200" cap="none" spc="0" normalizeH="0" baseline="0" noProof="0">
                <a:ln>
                  <a:noFill/>
                </a:ln>
                <a:effectLst/>
                <a:uLnTx/>
                <a:uFillTx/>
                <a:latin typeface="Segoe Print"/>
              </a:rPr>
              <a:t> </a:t>
            </a:r>
            <a:r>
              <a:rPr kumimoji="0" lang="en-GB" sz="1400" b="0" i="0" u="none" strike="noStrike" kern="1200" cap="none" spc="0" normalizeH="0" baseline="0" noProof="0" err="1">
                <a:ln>
                  <a:noFill/>
                </a:ln>
                <a:effectLst/>
                <a:uLnTx/>
                <a:uFillTx/>
                <a:latin typeface="Segoe Print"/>
              </a:rPr>
              <a:t>ffwrdd</a:t>
            </a:r>
            <a:r>
              <a:rPr kumimoji="0" lang="en-GB" sz="1400" b="0" i="0" u="none" strike="noStrike" kern="1200" cap="none" spc="0" normalizeH="0" baseline="0" noProof="0">
                <a:ln>
                  <a:noFill/>
                </a:ln>
                <a:effectLst/>
                <a:uLnTx/>
                <a:uFillTx/>
                <a:latin typeface="Segoe Print"/>
              </a:rPr>
              <a:t> o </a:t>
            </a:r>
            <a:r>
              <a:rPr kumimoji="0" lang="en-GB" sz="1400" b="0" i="0" u="none" strike="noStrike" kern="1200" cap="none" spc="0" normalizeH="0" baseline="0" noProof="0" err="1">
                <a:ln>
                  <a:noFill/>
                </a:ln>
                <a:effectLst/>
                <a:uLnTx/>
                <a:uFillTx/>
                <a:latin typeface="Segoe Print"/>
              </a:rPr>
              <a:t>ysgol</a:t>
            </a:r>
            <a:r>
              <a:rPr kumimoji="0" lang="en-GB" sz="1400" b="0" i="0" u="none" strike="noStrike" kern="1200" cap="none" spc="0" normalizeH="0" baseline="0" noProof="0">
                <a:ln>
                  <a:noFill/>
                </a:ln>
                <a:effectLst/>
                <a:uLnTx/>
                <a:uFillTx/>
                <a:latin typeface="Segoe Print"/>
              </a:rPr>
              <a:t> ac </a:t>
            </a:r>
            <a:r>
              <a:rPr kumimoji="0" lang="en-GB" sz="1400" b="0" i="0" u="none" strike="noStrike" kern="1200" cap="none" spc="0" normalizeH="0" baseline="0" noProof="0" err="1">
                <a:ln>
                  <a:noFill/>
                </a:ln>
                <a:effectLst/>
                <a:uLnTx/>
                <a:uFillTx/>
                <a:latin typeface="Segoe Print"/>
              </a:rPr>
              <a:t>eich</a:t>
            </a:r>
            <a:r>
              <a:rPr kumimoji="0" lang="en-GB" sz="1400" b="0" i="0" u="none" strike="noStrike" kern="1200" cap="none" spc="0" normalizeH="0" baseline="0" noProof="0">
                <a:ln>
                  <a:noFill/>
                </a:ln>
                <a:effectLst/>
                <a:uLnTx/>
                <a:uFillTx/>
                <a:latin typeface="Segoe Print"/>
              </a:rPr>
              <a:t> </a:t>
            </a:r>
            <a:r>
              <a:rPr kumimoji="0" lang="en-GB" sz="1400" b="0" i="0" u="none" strike="noStrike" kern="1200" cap="none" spc="0" normalizeH="0" baseline="0" noProof="0" err="1">
                <a:ln>
                  <a:noFill/>
                </a:ln>
                <a:effectLst/>
                <a:uLnTx/>
                <a:uFillTx/>
                <a:latin typeface="Segoe Print"/>
              </a:rPr>
              <a:t>teimladau</a:t>
            </a:r>
            <a:r>
              <a:rPr kumimoji="0" lang="en-GB" sz="1400" b="0" i="0" u="none" strike="noStrike" kern="1200" cap="none" spc="0" normalizeH="0" baseline="0" noProof="0">
                <a:ln>
                  <a:noFill/>
                </a:ln>
                <a:effectLst/>
                <a:uLnTx/>
                <a:uFillTx/>
                <a:latin typeface="Segoe Print"/>
              </a:rPr>
              <a:t> am </a:t>
            </a:r>
            <a:r>
              <a:rPr kumimoji="0" lang="en-GB" sz="1400" b="0" i="0" u="none" strike="noStrike" kern="1200" cap="none" spc="0" normalizeH="0" baseline="0" noProof="0" err="1">
                <a:ln>
                  <a:noFill/>
                </a:ln>
                <a:effectLst/>
                <a:uLnTx/>
                <a:uFillTx/>
                <a:latin typeface="Segoe Print"/>
              </a:rPr>
              <a:t>ddechrau</a:t>
            </a:r>
            <a:r>
              <a:rPr lang="en-GB" sz="1400">
                <a:latin typeface="Segoe Print"/>
              </a:rPr>
              <a:t> </a:t>
            </a:r>
            <a:r>
              <a:rPr lang="en-GB" sz="1400" err="1">
                <a:latin typeface="Segoe Print"/>
              </a:rPr>
              <a:t>dosbarth</a:t>
            </a:r>
            <a:r>
              <a:rPr lang="en-GB" sz="1400">
                <a:latin typeface="Segoe Print"/>
              </a:rPr>
              <a:t> </a:t>
            </a:r>
            <a:r>
              <a:rPr kumimoji="0" lang="en-GB" sz="1400" b="0" i="0" u="none" strike="noStrike" kern="1200" cap="none" spc="0" normalizeH="0" baseline="0" noProof="0" err="1">
                <a:ln>
                  <a:noFill/>
                </a:ln>
                <a:effectLst/>
                <a:uLnTx/>
                <a:uFillTx/>
                <a:latin typeface="Segoe Print"/>
              </a:rPr>
              <a:t>newydd</a:t>
            </a:r>
            <a:r>
              <a:rPr kumimoji="0" lang="en-GB" sz="1400" b="0" i="0" u="none" strike="noStrike" kern="1200" cap="none" spc="0" normalizeH="0" baseline="0" noProof="0">
                <a:ln>
                  <a:noFill/>
                </a:ln>
                <a:effectLst/>
                <a:uLnTx/>
                <a:uFillTx/>
                <a:latin typeface="Segoe Print"/>
              </a:rPr>
              <a:t>.</a:t>
            </a:r>
            <a:r>
              <a:rPr lang="en-GB" sz="1400">
                <a:latin typeface="Segoe Print"/>
              </a:rPr>
              <a:t> </a:t>
            </a:r>
            <a:endParaRPr lang="en-GB" sz="1400" b="0" i="0" u="none" strike="noStrike" kern="1200" cap="none" spc="0" normalizeH="0" baseline="0" noProof="0">
              <a:ln>
                <a:noFill/>
              </a:ln>
              <a:effectLst/>
              <a:uLnTx/>
              <a:uFillTx/>
              <a:latin typeface="Segoe Print" panose="02000600000000000000"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7030A0"/>
              </a:solidFill>
              <a:effectLst/>
              <a:uLnTx/>
              <a:uFillTx/>
              <a:latin typeface="Segoe Print" panose="02000600000000000000" pitchFamily="2" charset="0"/>
              <a:ea typeface="+mn-ea"/>
              <a:cs typeface="+mn-cs"/>
            </a:endParaRPr>
          </a:p>
          <a:p>
            <a:pPr defTabSz="457200">
              <a:defRPr/>
            </a:pPr>
            <a:r>
              <a:rPr kumimoji="0" lang="en-GB" sz="1400" b="0" i="0" u="none" strike="noStrike" kern="1200" cap="none" spc="0" normalizeH="0" baseline="0" noProof="0">
                <a:ln>
                  <a:noFill/>
                </a:ln>
                <a:solidFill>
                  <a:srgbClr val="7030A0"/>
                </a:solidFill>
                <a:effectLst/>
                <a:uLnTx/>
                <a:uFillTx/>
                <a:latin typeface="Segoe Print"/>
              </a:rPr>
              <a:t>Colours can show our feelings and can mean different things to different people. Your task is to look at the colours and draw pictures of things that make you feel that colour. Think of your feelings during the time away from school and your feelings </a:t>
            </a:r>
            <a:r>
              <a:rPr lang="en-GB" sz="1400">
                <a:solidFill>
                  <a:srgbClr val="7030A0"/>
                </a:solidFill>
                <a:latin typeface="Segoe Print"/>
              </a:rPr>
              <a:t>for </a:t>
            </a:r>
            <a:r>
              <a:rPr kumimoji="0" lang="en-GB" sz="1400" b="0" i="0" u="none" strike="noStrike" kern="1200" cap="none" spc="0" normalizeH="0" baseline="0" noProof="0">
                <a:ln>
                  <a:noFill/>
                </a:ln>
                <a:solidFill>
                  <a:srgbClr val="7030A0"/>
                </a:solidFill>
                <a:effectLst/>
                <a:uLnTx/>
                <a:uFillTx/>
                <a:latin typeface="Segoe Print"/>
              </a:rPr>
              <a:t>starting a </a:t>
            </a:r>
            <a:r>
              <a:rPr lang="en-GB" sz="1400">
                <a:solidFill>
                  <a:srgbClr val="7030A0"/>
                </a:solidFill>
                <a:latin typeface="Segoe Print"/>
              </a:rPr>
              <a:t>new class</a:t>
            </a:r>
            <a:r>
              <a:rPr kumimoji="0" lang="en-GB" sz="1400" b="0" i="0" u="none" strike="noStrike" kern="1200" cap="none" spc="0" normalizeH="0" baseline="0" noProof="0">
                <a:ln>
                  <a:noFill/>
                </a:ln>
                <a:solidFill>
                  <a:srgbClr val="7030A0"/>
                </a:solidFill>
                <a:effectLst/>
                <a:uLnTx/>
                <a:uFillTx/>
                <a:latin typeface="Segoe Print"/>
              </a:rPr>
              <a:t>.</a:t>
            </a:r>
            <a:r>
              <a:rPr lang="en-GB" sz="1400">
                <a:solidFill>
                  <a:srgbClr val="7030A0"/>
                </a:solidFill>
                <a:latin typeface="Segoe Print"/>
              </a:rPr>
              <a:t> </a:t>
            </a:r>
            <a:endParaRPr lang="en-GB" sz="1400" b="0" i="0" u="none" strike="noStrike" kern="1200" cap="none" spc="0" normalizeH="0" baseline="0" noProof="0">
              <a:ln>
                <a:noFill/>
              </a:ln>
              <a:solidFill>
                <a:srgbClr val="7030A0"/>
              </a:solidFill>
              <a:effectLst/>
              <a:uLnTx/>
              <a:uFillTx/>
              <a:latin typeface="Segoe Print" panose="02000600000000000000" pitchFamily="2" charset="0"/>
            </a:endParaRPr>
          </a:p>
        </p:txBody>
      </p:sp>
      <p:sp>
        <p:nvSpPr>
          <p:cNvPr id="6" name="TextBox 5">
            <a:extLst>
              <a:ext uri="{FF2B5EF4-FFF2-40B4-BE49-F238E27FC236}">
                <a16:creationId xmlns:a16="http://schemas.microsoft.com/office/drawing/2014/main" id="{68BB8519-29E4-40A5-987D-AF3E75C6A6E5}"/>
              </a:ext>
            </a:extLst>
          </p:cNvPr>
          <p:cNvSpPr txBox="1"/>
          <p:nvPr/>
        </p:nvSpPr>
        <p:spPr>
          <a:xfrm>
            <a:off x="157525" y="3375485"/>
            <a:ext cx="6418981" cy="369332"/>
          </a:xfrm>
          <a:prstGeom prst="rect">
            <a:avLst/>
          </a:prstGeom>
          <a:noFill/>
          <a:ln>
            <a:solidFill>
              <a:srgbClr val="92D05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Dyma</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enghraifft</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i</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chi. </a:t>
            </a:r>
            <a:r>
              <a:rPr kumimoji="0" lang="en-GB" sz="1400" b="0" i="0" u="none" strike="noStrike" kern="1200" cap="none" spc="0" normalizeH="0" baseline="0" noProof="0">
                <a:ln>
                  <a:noFill/>
                </a:ln>
                <a:solidFill>
                  <a:srgbClr val="7030A0"/>
                </a:solidFill>
                <a:effectLst/>
                <a:uLnTx/>
                <a:uFillTx/>
                <a:latin typeface="Segoe Print" panose="02000600000000000000" pitchFamily="2" charset="0"/>
                <a:ea typeface="+mn-ea"/>
                <a:cs typeface="+mn-cs"/>
              </a:rPr>
              <a:t>Here is an example for you</a:t>
            </a:r>
            <a:r>
              <a:rPr kumimoji="0" lang="en-GB" sz="1800" b="0" i="0" u="none" strike="noStrike" kern="1200" cap="none" spc="0" normalizeH="0" baseline="0" noProof="0">
                <a:ln>
                  <a:noFill/>
                </a:ln>
                <a:solidFill>
                  <a:srgbClr val="7030A0"/>
                </a:solidFill>
                <a:effectLst/>
                <a:uLnTx/>
                <a:uFillTx/>
                <a:latin typeface="Calibri" panose="020F0502020204030204"/>
                <a:ea typeface="+mn-ea"/>
                <a:cs typeface="+mn-cs"/>
              </a:rPr>
              <a:t>. </a:t>
            </a:r>
          </a:p>
        </p:txBody>
      </p:sp>
      <p:sp>
        <p:nvSpPr>
          <p:cNvPr id="7" name="Rectangle 6">
            <a:extLst>
              <a:ext uri="{FF2B5EF4-FFF2-40B4-BE49-F238E27FC236}">
                <a16:creationId xmlns:a16="http://schemas.microsoft.com/office/drawing/2014/main" id="{281442B1-24AE-4D75-89EA-75D3DD6B2DEA}"/>
              </a:ext>
            </a:extLst>
          </p:cNvPr>
          <p:cNvSpPr>
            <a:spLocks/>
          </p:cNvSpPr>
          <p:nvPr/>
        </p:nvSpPr>
        <p:spPr>
          <a:xfrm>
            <a:off x="198698" y="4007518"/>
            <a:ext cx="1819275" cy="1104900"/>
          </a:xfrm>
          <a:prstGeom prst="rect">
            <a:avLst/>
          </a:prstGeom>
          <a:solidFill>
            <a:srgbClr val="FFFF00"/>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GB" sz="1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400" b="1" i="0" u="none" strike="noStrike" kern="1200" cap="none" spc="0" normalizeH="0" baseline="0" noProof="0" err="1">
                <a:ln>
                  <a:noFill/>
                </a:ln>
                <a:solidFill>
                  <a:prstClr val="black"/>
                </a:solidFill>
                <a:effectLst/>
                <a:uLnTx/>
                <a:uFillTx/>
                <a:latin typeface="Segoe Print" panose="02000600000000000000" pitchFamily="2" charset="0"/>
                <a:ea typeface="Calibri" panose="020F0502020204030204" pitchFamily="34" charset="0"/>
                <a:cs typeface="Times New Roman" panose="02020603050405020304" pitchFamily="18" charset="0"/>
              </a:rPr>
              <a:t>Heulwen</a:t>
            </a:r>
            <a:r>
              <a:rPr kumimoji="0" lang="en-GB" sz="1400" b="1" i="0" u="none" strike="noStrike" kern="1200" cap="none" spc="0" normalizeH="0" baseline="0" noProof="0">
                <a:ln>
                  <a:noFill/>
                </a:ln>
                <a:solidFill>
                  <a:prstClr val="black"/>
                </a:solidFill>
                <a:effectLst/>
                <a:uLnTx/>
                <a:uFillTx/>
                <a:latin typeface="Segoe Print" panose="02000600000000000000" pitchFamily="2" charset="0"/>
                <a:ea typeface="Calibri" panose="020F0502020204030204" pitchFamily="34" charset="0"/>
                <a:cs typeface="Times New Roman" panose="02020603050405020304" pitchFamily="18" charset="0"/>
              </a:rPr>
              <a:t> </a:t>
            </a:r>
            <a:r>
              <a:rPr kumimoji="0" lang="en-GB" sz="1400" b="1" i="0" u="none" strike="noStrike" kern="1200" cap="none" spc="0" normalizeH="0" baseline="0" noProof="0" err="1">
                <a:ln>
                  <a:noFill/>
                </a:ln>
                <a:solidFill>
                  <a:prstClr val="black"/>
                </a:solidFill>
                <a:effectLst/>
                <a:uLnTx/>
                <a:uFillTx/>
                <a:latin typeface="Segoe Print" panose="02000600000000000000" pitchFamily="2" charset="0"/>
                <a:ea typeface="Calibri" panose="020F0502020204030204" pitchFamily="34" charset="0"/>
                <a:cs typeface="Times New Roman" panose="02020603050405020304" pitchFamily="18" charset="0"/>
              </a:rPr>
              <a:t>Haf</a:t>
            </a:r>
            <a:r>
              <a:rPr kumimoji="0" lang="en-GB" sz="1400" b="1" i="0" u="none" strike="noStrike" kern="1200" cap="none" spc="0" normalizeH="0" baseline="0" noProof="0">
                <a:ln>
                  <a:noFill/>
                </a:ln>
                <a:solidFill>
                  <a:prstClr val="black"/>
                </a:solidFill>
                <a:effectLst/>
                <a:uLnTx/>
                <a:uFillTx/>
                <a:latin typeface="Segoe Print" panose="02000600000000000000" pitchFamily="2" charset="0"/>
                <a:ea typeface="Calibri" panose="020F0502020204030204" pitchFamily="34" charset="0"/>
                <a:cs typeface="Times New Roman" panose="02020603050405020304" pitchFamily="18" charset="0"/>
              </a:rPr>
              <a:t> / Summer Sunshine</a:t>
            </a:r>
            <a:endPar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1002CDE3-6B02-43B4-BAAE-58F19A680FE3}"/>
              </a:ext>
            </a:extLst>
          </p:cNvPr>
          <p:cNvSpPr/>
          <p:nvPr/>
        </p:nvSpPr>
        <p:spPr>
          <a:xfrm>
            <a:off x="198698" y="5112418"/>
            <a:ext cx="1819275" cy="12713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4E402FF-7B27-4CEC-B619-442E03EA3265}"/>
              </a:ext>
            </a:extLst>
          </p:cNvPr>
          <p:cNvSpPr/>
          <p:nvPr/>
        </p:nvSpPr>
        <p:spPr>
          <a:xfrm>
            <a:off x="2469735" y="5112418"/>
            <a:ext cx="1819275" cy="12713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39D7AE5-2B8A-4DF1-B9A9-38946F864D2A}"/>
              </a:ext>
            </a:extLst>
          </p:cNvPr>
          <p:cNvSpPr>
            <a:spLocks noChangeArrowheads="1"/>
          </p:cNvSpPr>
          <p:nvPr/>
        </p:nvSpPr>
        <p:spPr bwMode="auto">
          <a:xfrm>
            <a:off x="4716056" y="3973964"/>
            <a:ext cx="1819275" cy="1104900"/>
          </a:xfrm>
          <a:prstGeom prst="rect">
            <a:avLst/>
          </a:prstGeom>
          <a:pattFill prst="lgConfetti">
            <a:fgClr>
              <a:srgbClr val="F27208"/>
            </a:fgClr>
            <a:bgClr>
              <a:schemeClr val="bg1">
                <a:lumMod val="100000"/>
                <a:lumOff val="0"/>
              </a:schemeClr>
            </a:bgClr>
          </a:pattFill>
          <a:ln w="12700">
            <a:solidFill>
              <a:srgbClr val="000000"/>
            </a:solidFill>
            <a:miter lim="800000"/>
            <a:headEnd/>
            <a:tailEnd/>
          </a:ln>
        </p:spPr>
        <p:txBody>
          <a:bodyPr rot="0" vert="horz" wrap="square" lIns="91440" tIns="45720" rIns="91440" bIns="45720" anchor="ctr" anchorCtr="0" upright="1">
            <a:no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400" b="1" i="0" u="none" strike="noStrike" kern="1200" cap="none" spc="0" normalizeH="0" baseline="0" noProof="0" err="1">
                <a:ln>
                  <a:noFill/>
                </a:ln>
                <a:solidFill>
                  <a:prstClr val="black"/>
                </a:solidFill>
                <a:effectLst/>
                <a:uLnTx/>
                <a:uFillTx/>
                <a:latin typeface="Segoe Print" panose="02000600000000000000" pitchFamily="2" charset="0"/>
                <a:ea typeface="Calibri" panose="020F0502020204030204" pitchFamily="34" charset="0"/>
                <a:cs typeface="Times New Roman" panose="02020603050405020304" pitchFamily="18" charset="0"/>
              </a:rPr>
              <a:t>Byrlymog</a:t>
            </a:r>
            <a:r>
              <a:rPr kumimoji="0" lang="en-GB" sz="1400" b="1" i="0" u="none" strike="noStrike" kern="1200" cap="none" spc="0" normalizeH="0" baseline="0" noProof="0">
                <a:ln>
                  <a:noFill/>
                </a:ln>
                <a:solidFill>
                  <a:prstClr val="black"/>
                </a:solidFill>
                <a:effectLst/>
                <a:uLnTx/>
                <a:uFillTx/>
                <a:latin typeface="Segoe Print" panose="02000600000000000000" pitchFamily="2" charset="0"/>
                <a:ea typeface="Calibri" panose="020F0502020204030204" pitchFamily="34" charset="0"/>
                <a:cs typeface="Times New Roman" panose="02020603050405020304" pitchFamily="18" charset="0"/>
              </a:rPr>
              <a:t> / Fizzy</a:t>
            </a:r>
            <a:endParaRPr kumimoji="0" lang="en-GB" sz="1100" b="0" i="0" u="none" strike="noStrike" kern="1200" cap="none" spc="0" normalizeH="0" baseline="0" noProof="0">
              <a:ln>
                <a:noFill/>
              </a:ln>
              <a:solidFill>
                <a:prstClr val="black"/>
              </a:solidFill>
              <a:effectLst/>
              <a:uLnTx/>
              <a:uFillTx/>
              <a:latin typeface="Segoe Print" panose="02000600000000000000" pitchFamily="2"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9D181FF3-E4BF-43DD-86BA-1E6CEC971B57}"/>
              </a:ext>
            </a:extLst>
          </p:cNvPr>
          <p:cNvSpPr/>
          <p:nvPr/>
        </p:nvSpPr>
        <p:spPr>
          <a:xfrm>
            <a:off x="4716057" y="5112418"/>
            <a:ext cx="1819275" cy="12713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241DBCB-9809-4B0A-B1C3-90BEAF41426C}"/>
              </a:ext>
            </a:extLst>
          </p:cNvPr>
          <p:cNvSpPr>
            <a:spLocks/>
          </p:cNvSpPr>
          <p:nvPr/>
        </p:nvSpPr>
        <p:spPr>
          <a:xfrm>
            <a:off x="241482" y="6839177"/>
            <a:ext cx="1819275" cy="1104900"/>
          </a:xfrm>
          <a:prstGeom prst="rect">
            <a:avLst/>
          </a:prstGeom>
          <a:solidFill>
            <a:schemeClr val="accent1">
              <a:lumMod val="40000"/>
              <a:lumOff val="6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400" b="1" i="0" u="none" strike="noStrike" kern="1200" cap="none" spc="0" normalizeH="0" baseline="0" noProof="0" err="1">
                <a:ln>
                  <a:noFill/>
                </a:ln>
                <a:solidFill>
                  <a:prstClr val="black"/>
                </a:solidFill>
                <a:effectLst/>
                <a:uLnTx/>
                <a:uFillTx/>
                <a:latin typeface="Segoe Print" panose="02000600000000000000" pitchFamily="2" charset="0"/>
                <a:ea typeface="Calibri" panose="020F0502020204030204" pitchFamily="34" charset="0"/>
                <a:cs typeface="Times New Roman" panose="02020603050405020304" pitchFamily="18" charset="0"/>
              </a:rPr>
              <a:t>Rhewllyd</a:t>
            </a:r>
            <a:r>
              <a:rPr kumimoji="0" lang="en-GB" sz="1400" b="1" i="0" u="none" strike="noStrike" kern="1200" cap="none" spc="0" normalizeH="0" baseline="0" noProof="0">
                <a:ln>
                  <a:noFill/>
                </a:ln>
                <a:solidFill>
                  <a:prstClr val="black"/>
                </a:solidFill>
                <a:effectLst/>
                <a:uLnTx/>
                <a:uFillTx/>
                <a:latin typeface="Segoe Print" panose="02000600000000000000" pitchFamily="2" charset="0"/>
                <a:ea typeface="Calibri" panose="020F0502020204030204" pitchFamily="34" charset="0"/>
                <a:cs typeface="Times New Roman" panose="02020603050405020304" pitchFamily="18" charset="0"/>
              </a:rPr>
              <a:t> / Frozen</a:t>
            </a:r>
            <a:endParaRPr kumimoji="0" lang="en-GB" sz="1100" b="0" i="0" u="none" strike="noStrike" kern="1200" cap="none" spc="0" normalizeH="0" baseline="0" noProof="0">
              <a:ln>
                <a:noFill/>
              </a:ln>
              <a:solidFill>
                <a:prstClr val="black"/>
              </a:solidFill>
              <a:effectLst/>
              <a:uLnTx/>
              <a:uFillTx/>
              <a:latin typeface="Segoe Print" panose="02000600000000000000" pitchFamily="2" charset="0"/>
              <a:ea typeface="Calibri" panose="020F050202020403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C37E7893-7EAD-42BE-A0C9-CCCCA195CC19}"/>
              </a:ext>
            </a:extLst>
          </p:cNvPr>
          <p:cNvSpPr/>
          <p:nvPr/>
        </p:nvSpPr>
        <p:spPr>
          <a:xfrm>
            <a:off x="241482" y="7958308"/>
            <a:ext cx="1819275" cy="12713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C7F2DF-31B9-4743-9150-AF0B9B1885E2}"/>
              </a:ext>
            </a:extLst>
          </p:cNvPr>
          <p:cNvSpPr>
            <a:spLocks noChangeArrowheads="1"/>
          </p:cNvSpPr>
          <p:nvPr/>
        </p:nvSpPr>
        <p:spPr bwMode="auto">
          <a:xfrm>
            <a:off x="2487803" y="6853408"/>
            <a:ext cx="1819275" cy="1104900"/>
          </a:xfrm>
          <a:prstGeom prst="rect">
            <a:avLst/>
          </a:prstGeom>
          <a:solidFill>
            <a:srgbClr val="7030A0"/>
          </a:solidFill>
          <a:ln w="12700">
            <a:solidFill>
              <a:srgbClr val="7030A0"/>
            </a:solidFill>
            <a:miter lim="800000"/>
            <a:headEnd/>
            <a:tailEnd/>
          </a:ln>
        </p:spPr>
        <p:txBody>
          <a:bodyPr rot="0" vert="horz" wrap="square" lIns="91440" tIns="45720" rIns="91440" bIns="45720" anchor="ctr" anchorCtr="0" upright="1">
            <a:no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GB" sz="1400" b="0" i="0" u="none" strike="noStrike" kern="1200" cap="none" spc="0" normalizeH="0" baseline="0" noProof="0" err="1">
                <a:ln>
                  <a:noFill/>
                </a:ln>
                <a:solidFill>
                  <a:srgbClr val="FFFFFF"/>
                </a:solidFill>
                <a:effectLst/>
                <a:uLnTx/>
                <a:uFillTx/>
                <a:latin typeface="Segoe Print" panose="02000600000000000000" pitchFamily="2" charset="0"/>
                <a:ea typeface="Calibri" panose="020F0502020204030204" pitchFamily="34" charset="0"/>
                <a:cs typeface="Times New Roman" panose="02020603050405020304" pitchFamily="18" charset="0"/>
              </a:rPr>
              <a:t>Gobaith</a:t>
            </a:r>
            <a:r>
              <a:rPr kumimoji="0" lang="en-GB" sz="1400" b="0" i="0" u="none" strike="noStrike" kern="1200" cap="none" spc="0" normalizeH="0" baseline="0" noProof="0">
                <a:ln>
                  <a:noFill/>
                </a:ln>
                <a:solidFill>
                  <a:srgbClr val="FFFFFF"/>
                </a:solidFill>
                <a:effectLst/>
                <a:uLnTx/>
                <a:uFillTx/>
                <a:latin typeface="Segoe Print" panose="02000600000000000000" pitchFamily="2" charset="0"/>
                <a:ea typeface="Calibri" panose="020F0502020204030204" pitchFamily="34" charset="0"/>
                <a:cs typeface="Times New Roman" panose="02020603050405020304" pitchFamily="18" charset="0"/>
              </a:rPr>
              <a:t> / Hope</a:t>
            </a:r>
            <a:endPar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6E9D7360-F5D1-4C6D-BCA5-352A54ABCA9A}"/>
              </a:ext>
            </a:extLst>
          </p:cNvPr>
          <p:cNvSpPr/>
          <p:nvPr/>
        </p:nvSpPr>
        <p:spPr>
          <a:xfrm>
            <a:off x="2469735" y="7987267"/>
            <a:ext cx="1819275" cy="12713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9A5A1C60-8425-47D0-9861-36783A1A084E}"/>
              </a:ext>
            </a:extLst>
          </p:cNvPr>
          <p:cNvSpPr>
            <a:spLocks noChangeArrowheads="1"/>
          </p:cNvSpPr>
          <p:nvPr/>
        </p:nvSpPr>
        <p:spPr bwMode="auto">
          <a:xfrm>
            <a:off x="4716056" y="6853408"/>
            <a:ext cx="1819275" cy="1104900"/>
          </a:xfrm>
          <a:prstGeom prst="rect">
            <a:avLst/>
          </a:prstGeom>
          <a:pattFill prst="wdDnDiag">
            <a:fgClr>
              <a:srgbClr val="BE429E"/>
            </a:fgClr>
            <a:bgClr>
              <a:schemeClr val="bg1">
                <a:lumMod val="100000"/>
                <a:lumOff val="0"/>
              </a:schemeClr>
            </a:bgClr>
          </a:pattFill>
          <a:ln w="12700">
            <a:solidFill>
              <a:srgbClr val="000000"/>
            </a:solidFill>
            <a:miter lim="800000"/>
            <a:headEnd/>
            <a:tailEnd/>
          </a:ln>
        </p:spPr>
        <p:txBody>
          <a:bodyPr rot="0" vert="horz" wrap="square" lIns="91440" tIns="45720" rIns="91440" bIns="45720" anchor="ctr" anchorCtr="0" upright="1">
            <a:no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GB" sz="16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400" b="0" i="0" u="none" strike="noStrike" kern="1200" cap="none" spc="0" normalizeH="0" baseline="0" noProof="0" err="1">
                <a:ln>
                  <a:noFill/>
                </a:ln>
                <a:solidFill>
                  <a:srgbClr val="FFFFFF"/>
                </a:solidFill>
                <a:effectLst/>
                <a:highlight>
                  <a:srgbClr val="FF00FF"/>
                </a:highlight>
                <a:uLnTx/>
                <a:uFillTx/>
                <a:latin typeface="Calibri" panose="020F0502020204030204" pitchFamily="34" charset="0"/>
                <a:ea typeface="Calibri" panose="020F0502020204030204" pitchFamily="34" charset="0"/>
                <a:cs typeface="Times New Roman" panose="02020603050405020304" pitchFamily="18" charset="0"/>
              </a:rPr>
              <a:t>Syndod</a:t>
            </a:r>
            <a:r>
              <a:rPr kumimoji="0" lang="en-GB" sz="1400" b="0" i="0" u="none" strike="noStrike" kern="1200" cap="none" spc="0" normalizeH="0" baseline="0" noProof="0">
                <a:ln>
                  <a:noFill/>
                </a:ln>
                <a:solidFill>
                  <a:srgbClr val="FFFFFF"/>
                </a:solidFill>
                <a:effectLst/>
                <a:highlight>
                  <a:srgbClr val="FF00FF"/>
                </a:highlight>
                <a:uLnTx/>
                <a:uFillTx/>
                <a:latin typeface="Calibri" panose="020F0502020204030204" pitchFamily="34" charset="0"/>
                <a:ea typeface="Calibri" panose="020F0502020204030204" pitchFamily="34" charset="0"/>
                <a:cs typeface="Times New Roman" panose="02020603050405020304" pitchFamily="18" charset="0"/>
              </a:rPr>
              <a:t>/ Surprise</a:t>
            </a:r>
            <a:endParaRPr kumimoji="0" lang="en-GB" sz="1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955E6937-E24D-4C10-983C-F736C7E673BC}"/>
              </a:ext>
            </a:extLst>
          </p:cNvPr>
          <p:cNvSpPr/>
          <p:nvPr/>
        </p:nvSpPr>
        <p:spPr>
          <a:xfrm>
            <a:off x="4716056" y="7987267"/>
            <a:ext cx="1801323" cy="12713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FD0AD28C-B164-48B7-8F7E-85D02D3009F9}"/>
              </a:ext>
            </a:extLst>
          </p:cNvPr>
          <p:cNvSpPr>
            <a:spLocks/>
          </p:cNvSpPr>
          <p:nvPr/>
        </p:nvSpPr>
        <p:spPr>
          <a:xfrm>
            <a:off x="2457379" y="3993404"/>
            <a:ext cx="1819275" cy="1104900"/>
          </a:xfrm>
          <a:prstGeom prst="rect">
            <a:avLst/>
          </a:prstGeom>
          <a:solidFill>
            <a:srgbClr val="D42C5C"/>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GB" sz="1400" b="1" i="0" u="none" strike="noStrike" kern="1200" cap="none" spc="0" normalizeH="0" baseline="0" noProof="0" err="1">
                <a:ln>
                  <a:noFill/>
                </a:ln>
                <a:solidFill>
                  <a:srgbClr val="FFFFFF"/>
                </a:solidFill>
                <a:effectLst/>
                <a:uLnTx/>
                <a:uFillTx/>
                <a:latin typeface="Segoe Print" panose="02000600000000000000" pitchFamily="2" charset="0"/>
                <a:ea typeface="Calibri" panose="020F0502020204030204" pitchFamily="34" charset="0"/>
                <a:cs typeface="Times New Roman" panose="02020603050405020304" pitchFamily="18" charset="0"/>
              </a:rPr>
              <a:t>Stwnsh</a:t>
            </a:r>
            <a:r>
              <a:rPr kumimoji="0" lang="en-GB" sz="1400" b="1" i="0" u="none" strike="noStrike" kern="1200" cap="none" spc="0" normalizeH="0" baseline="0" noProof="0">
                <a:ln>
                  <a:noFill/>
                </a:ln>
                <a:solidFill>
                  <a:srgbClr val="FFFFFF"/>
                </a:solidFill>
                <a:effectLst/>
                <a:uLnTx/>
                <a:uFillTx/>
                <a:latin typeface="Segoe Print" panose="02000600000000000000" pitchFamily="2" charset="0"/>
                <a:ea typeface="Calibri" panose="020F0502020204030204" pitchFamily="34" charset="0"/>
                <a:cs typeface="Times New Roman" panose="02020603050405020304" pitchFamily="18" charset="0"/>
              </a:rPr>
              <a:t> </a:t>
            </a:r>
            <a:r>
              <a:rPr kumimoji="0" lang="en-GB" sz="1400" b="1" i="0" u="none" strike="noStrike" kern="1200" cap="none" spc="0" normalizeH="0" baseline="0" noProof="0" err="1">
                <a:ln>
                  <a:noFill/>
                </a:ln>
                <a:solidFill>
                  <a:srgbClr val="FFFFFF"/>
                </a:solidFill>
                <a:effectLst/>
                <a:uLnTx/>
                <a:uFillTx/>
                <a:latin typeface="Segoe Print" panose="02000600000000000000" pitchFamily="2" charset="0"/>
                <a:ea typeface="Calibri" panose="020F0502020204030204" pitchFamily="34" charset="0"/>
                <a:cs typeface="Times New Roman" panose="02020603050405020304" pitchFamily="18" charset="0"/>
              </a:rPr>
              <a:t>mafon</a:t>
            </a:r>
            <a:r>
              <a:rPr kumimoji="0" lang="en-GB" sz="1400" b="1" i="0" u="none" strike="noStrike" kern="1200" cap="none" spc="0" normalizeH="0" baseline="0" noProof="0">
                <a:ln>
                  <a:noFill/>
                </a:ln>
                <a:solidFill>
                  <a:srgbClr val="FFFFFF"/>
                </a:solidFill>
                <a:effectLst/>
                <a:uLnTx/>
                <a:uFillTx/>
                <a:latin typeface="Segoe Print" panose="02000600000000000000" pitchFamily="2" charset="0"/>
                <a:ea typeface="Calibri" panose="020F0502020204030204" pitchFamily="34" charset="0"/>
                <a:cs typeface="Times New Roman" panose="02020603050405020304" pitchFamily="18" charset="0"/>
              </a:rPr>
              <a:t>/ Raspberry Red</a:t>
            </a:r>
            <a:endPar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F7431716-1204-4618-BFCD-7BB289F2A696}"/>
              </a:ext>
            </a:extLst>
          </p:cNvPr>
          <p:cNvSpPr txBox="1"/>
          <p:nvPr/>
        </p:nvSpPr>
        <p:spPr>
          <a:xfrm>
            <a:off x="354842" y="5175532"/>
            <a:ext cx="1460310"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Teimlaf</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Heulwen</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yr</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Haf</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wrth</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gerdded</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ar</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y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traeth</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p>
        </p:txBody>
      </p:sp>
      <p:sp>
        <p:nvSpPr>
          <p:cNvPr id="26" name="TextBox 25">
            <a:extLst>
              <a:ext uri="{FF2B5EF4-FFF2-40B4-BE49-F238E27FC236}">
                <a16:creationId xmlns:a16="http://schemas.microsoft.com/office/drawing/2014/main" id="{A7BE73E8-C9BF-42EA-A21F-562D3B054A36}"/>
              </a:ext>
            </a:extLst>
          </p:cNvPr>
          <p:cNvSpPr txBox="1"/>
          <p:nvPr/>
        </p:nvSpPr>
        <p:spPr>
          <a:xfrm>
            <a:off x="2636860" y="5189763"/>
            <a:ext cx="1460310"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Teimlaf</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stwnsh</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mafon</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wrth</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ymlacio</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yn</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darllen</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fy</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hoff</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llyfr</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p>
        </p:txBody>
      </p:sp>
      <p:sp>
        <p:nvSpPr>
          <p:cNvPr id="27" name="TextBox 26">
            <a:extLst>
              <a:ext uri="{FF2B5EF4-FFF2-40B4-BE49-F238E27FC236}">
                <a16:creationId xmlns:a16="http://schemas.microsoft.com/office/drawing/2014/main" id="{4F2D0940-BD56-480E-AB13-A03710689B24}"/>
              </a:ext>
            </a:extLst>
          </p:cNvPr>
          <p:cNvSpPr txBox="1"/>
          <p:nvPr/>
        </p:nvSpPr>
        <p:spPr>
          <a:xfrm>
            <a:off x="4895538" y="5271032"/>
            <a:ext cx="1460310"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Teimlaf</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yn</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fyrlymog</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wrth</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fynd</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ar</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ffigwr</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8. </a:t>
            </a:r>
          </a:p>
        </p:txBody>
      </p:sp>
      <p:sp>
        <p:nvSpPr>
          <p:cNvPr id="28" name="TextBox 27">
            <a:extLst>
              <a:ext uri="{FF2B5EF4-FFF2-40B4-BE49-F238E27FC236}">
                <a16:creationId xmlns:a16="http://schemas.microsoft.com/office/drawing/2014/main" id="{0E47876D-0888-4451-A5E2-7970CA748734}"/>
              </a:ext>
            </a:extLst>
          </p:cNvPr>
          <p:cNvSpPr txBox="1"/>
          <p:nvPr/>
        </p:nvSpPr>
        <p:spPr>
          <a:xfrm>
            <a:off x="420964" y="8075169"/>
            <a:ext cx="1460310"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Teimlaf</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yn</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rhewllyd</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pan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welaf</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pry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copyn</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yn</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y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tŷ</a:t>
            </a:r>
            <a:endPar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endParaRPr>
          </a:p>
        </p:txBody>
      </p:sp>
      <p:sp>
        <p:nvSpPr>
          <p:cNvPr id="29" name="TextBox 28">
            <a:extLst>
              <a:ext uri="{FF2B5EF4-FFF2-40B4-BE49-F238E27FC236}">
                <a16:creationId xmlns:a16="http://schemas.microsoft.com/office/drawing/2014/main" id="{F320090D-EE8C-475C-B440-34CB31A0DCC7}"/>
              </a:ext>
            </a:extLst>
          </p:cNvPr>
          <p:cNvSpPr txBox="1"/>
          <p:nvPr/>
        </p:nvSpPr>
        <p:spPr>
          <a:xfrm>
            <a:off x="2544263" y="8021127"/>
            <a:ext cx="1670218"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Teimlaf</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gobaith</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wrth</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weld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babi</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fy</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mrawd</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yn</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dechrau</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cerdded</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p>
        </p:txBody>
      </p:sp>
      <p:sp>
        <p:nvSpPr>
          <p:cNvPr id="30" name="TextBox 29">
            <a:extLst>
              <a:ext uri="{FF2B5EF4-FFF2-40B4-BE49-F238E27FC236}">
                <a16:creationId xmlns:a16="http://schemas.microsoft.com/office/drawing/2014/main" id="{DA6C6A96-0E45-4274-9F01-E9E58B80E210}"/>
              </a:ext>
            </a:extLst>
          </p:cNvPr>
          <p:cNvSpPr txBox="1"/>
          <p:nvPr/>
        </p:nvSpPr>
        <p:spPr>
          <a:xfrm>
            <a:off x="4783595" y="8021127"/>
            <a:ext cx="1653441"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Teimlaf</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syndod</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wrth</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weld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fy</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nheulu</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am y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tro</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cyntaf</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er</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amser</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p>
        </p:txBody>
      </p:sp>
    </p:spTree>
    <p:extLst>
      <p:ext uri="{BB962C8B-B14F-4D97-AF65-F5344CB8AC3E}">
        <p14:creationId xmlns:p14="http://schemas.microsoft.com/office/powerpoint/2010/main" val="15236055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E4563F-631B-4CF0-B5ED-958E542DA5BD}"/>
              </a:ext>
            </a:extLst>
          </p:cNvPr>
          <p:cNvSpPr txBox="1"/>
          <p:nvPr/>
        </p:nvSpPr>
        <p:spPr>
          <a:xfrm>
            <a:off x="314799" y="313899"/>
            <a:ext cx="5201920" cy="307777"/>
          </a:xfrm>
          <a:prstGeom prst="rect">
            <a:avLst/>
          </a:prstGeom>
          <a:noFill/>
        </p:spPr>
        <p:txBody>
          <a:bodyPr wrap="square" rtlCol="0" anchor="t">
            <a:spAutoFit/>
          </a:bodyPr>
          <a:lstStyle/>
          <a:p>
            <a:pPr defTabSz="457200">
              <a:defRPr/>
            </a:pPr>
            <a:r>
              <a:rPr kumimoji="0" lang="en-GB" sz="1400" b="1" i="0" u="none" strike="noStrike" kern="1200" cap="none" spc="0" normalizeH="0" baseline="0" noProof="0" err="1">
                <a:ln>
                  <a:noFill/>
                </a:ln>
                <a:effectLst/>
                <a:uLnTx/>
                <a:uFillTx/>
                <a:latin typeface="Segoe Print"/>
              </a:rPr>
              <a:t>Tasg</a:t>
            </a:r>
            <a:r>
              <a:rPr lang="en-GB" sz="1400" b="1">
                <a:latin typeface="Segoe Print"/>
              </a:rPr>
              <a:t> </a:t>
            </a:r>
            <a:r>
              <a:rPr lang="en-GB" sz="1400" b="1" err="1">
                <a:latin typeface="Segoe Print"/>
              </a:rPr>
              <a:t>Pontio</a:t>
            </a:r>
            <a:r>
              <a:rPr kumimoji="0" lang="en-GB" sz="1400" b="1" i="0" u="none" strike="noStrike" kern="1200" cap="none" spc="0" normalizeH="0" baseline="0" noProof="0">
                <a:ln>
                  <a:noFill/>
                </a:ln>
                <a:effectLst/>
                <a:uLnTx/>
                <a:uFillTx/>
                <a:latin typeface="Segoe Print"/>
              </a:rPr>
              <a:t> 3 / </a:t>
            </a:r>
            <a:r>
              <a:rPr lang="en-GB" sz="1400" b="1">
                <a:solidFill>
                  <a:srgbClr val="7030A0"/>
                </a:solidFill>
                <a:latin typeface="Segoe Print"/>
              </a:rPr>
              <a:t>Transition</a:t>
            </a:r>
            <a:r>
              <a:rPr kumimoji="0" lang="en-GB" sz="1400" b="1" i="0" u="none" strike="noStrike" kern="1200" cap="none" spc="0" normalizeH="0" baseline="0" noProof="0">
                <a:ln>
                  <a:noFill/>
                </a:ln>
                <a:solidFill>
                  <a:srgbClr val="7030A0"/>
                </a:solidFill>
                <a:effectLst/>
                <a:uLnTx/>
                <a:uFillTx/>
                <a:latin typeface="Segoe Print"/>
              </a:rPr>
              <a:t> Task 3 (</a:t>
            </a:r>
            <a:r>
              <a:rPr kumimoji="0" lang="en-GB" sz="1400" b="1" i="0" u="none" strike="noStrike" kern="1200" cap="none" spc="0" normalizeH="0" baseline="0" noProof="0" err="1">
                <a:ln>
                  <a:noFill/>
                </a:ln>
                <a:effectLst/>
                <a:uLnTx/>
                <a:uFillTx/>
                <a:latin typeface="Segoe Print"/>
              </a:rPr>
              <a:t>Adref</a:t>
            </a:r>
            <a:r>
              <a:rPr kumimoji="0" lang="en-GB" sz="1400" b="1" i="0" u="none" strike="noStrike" kern="1200" cap="none" spc="0" normalizeH="0" baseline="0" noProof="0">
                <a:ln>
                  <a:noFill/>
                </a:ln>
                <a:effectLst/>
                <a:uLnTx/>
                <a:uFillTx/>
                <a:latin typeface="Segoe Print"/>
              </a:rPr>
              <a:t>/ </a:t>
            </a:r>
            <a:r>
              <a:rPr kumimoji="0" lang="en-GB" sz="1400" b="1" i="0" u="none" strike="noStrike" kern="1200" cap="none" spc="0" normalizeH="0" baseline="0" noProof="0">
                <a:ln>
                  <a:noFill/>
                </a:ln>
                <a:solidFill>
                  <a:srgbClr val="7030A0"/>
                </a:solidFill>
                <a:effectLst/>
                <a:uLnTx/>
                <a:uFillTx/>
                <a:latin typeface="Segoe Print"/>
              </a:rPr>
              <a:t>At home)</a:t>
            </a:r>
          </a:p>
        </p:txBody>
      </p:sp>
      <p:sp>
        <p:nvSpPr>
          <p:cNvPr id="5" name="TextBox 4">
            <a:extLst>
              <a:ext uri="{FF2B5EF4-FFF2-40B4-BE49-F238E27FC236}">
                <a16:creationId xmlns:a16="http://schemas.microsoft.com/office/drawing/2014/main" id="{16C6E74A-DDC1-4B01-8D72-0386A5DF5A80}"/>
              </a:ext>
            </a:extLst>
          </p:cNvPr>
          <p:cNvSpPr txBox="1"/>
          <p:nvPr/>
        </p:nvSpPr>
        <p:spPr>
          <a:xfrm>
            <a:off x="173353" y="714853"/>
            <a:ext cx="5972744" cy="338554"/>
          </a:xfrm>
          <a:prstGeom prst="rect">
            <a:avLst/>
          </a:prstGeom>
          <a:noFill/>
          <a:ln w="28575">
            <a:solidFill>
              <a:srgbClr val="00B0F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Grid </a:t>
            </a:r>
            <a:r>
              <a:rPr kumimoji="0" lang="en-GB" sz="16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Lliwiau</a:t>
            </a:r>
            <a:r>
              <a:rPr kumimoji="0" lang="en-GB" sz="16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6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Teimladau</a:t>
            </a:r>
            <a:r>
              <a:rPr kumimoji="0" lang="en-GB" sz="16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600" b="0" i="0" u="none" strike="noStrike" kern="1200" cap="none" spc="0" normalizeH="0" baseline="0" noProof="0">
                <a:ln>
                  <a:noFill/>
                </a:ln>
                <a:solidFill>
                  <a:srgbClr val="7030A0"/>
                </a:solidFill>
                <a:effectLst/>
                <a:uLnTx/>
                <a:uFillTx/>
                <a:latin typeface="Segoe Print" panose="02000600000000000000" pitchFamily="2" charset="0"/>
                <a:ea typeface="+mn-ea"/>
                <a:cs typeface="+mn-cs"/>
              </a:rPr>
              <a:t>/ Feelings Colour Chart</a:t>
            </a:r>
          </a:p>
        </p:txBody>
      </p:sp>
      <p:sp>
        <p:nvSpPr>
          <p:cNvPr id="7" name="Rectangle 6">
            <a:extLst>
              <a:ext uri="{FF2B5EF4-FFF2-40B4-BE49-F238E27FC236}">
                <a16:creationId xmlns:a16="http://schemas.microsoft.com/office/drawing/2014/main" id="{281442B1-24AE-4D75-89EA-75D3DD6B2DEA}"/>
              </a:ext>
            </a:extLst>
          </p:cNvPr>
          <p:cNvSpPr>
            <a:spLocks/>
          </p:cNvSpPr>
          <p:nvPr/>
        </p:nvSpPr>
        <p:spPr>
          <a:xfrm>
            <a:off x="202249" y="1795128"/>
            <a:ext cx="1819275" cy="1104900"/>
          </a:xfrm>
          <a:prstGeom prst="rect">
            <a:avLst/>
          </a:prstGeom>
          <a:solidFill>
            <a:srgbClr val="FFFF00"/>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GB" sz="1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400" b="1" i="0" u="none" strike="noStrike" kern="1200" cap="none" spc="0" normalizeH="0" baseline="0" noProof="0" err="1">
                <a:ln>
                  <a:noFill/>
                </a:ln>
                <a:solidFill>
                  <a:prstClr val="black"/>
                </a:solidFill>
                <a:effectLst/>
                <a:uLnTx/>
                <a:uFillTx/>
                <a:latin typeface="Segoe Print" panose="02000600000000000000" pitchFamily="2" charset="0"/>
                <a:ea typeface="Calibri" panose="020F0502020204030204" pitchFamily="34" charset="0"/>
                <a:cs typeface="Times New Roman" panose="02020603050405020304" pitchFamily="18" charset="0"/>
              </a:rPr>
              <a:t>Heulwen</a:t>
            </a:r>
            <a:r>
              <a:rPr kumimoji="0" lang="en-GB" sz="1400" b="1" i="0" u="none" strike="noStrike" kern="1200" cap="none" spc="0" normalizeH="0" baseline="0" noProof="0">
                <a:ln>
                  <a:noFill/>
                </a:ln>
                <a:solidFill>
                  <a:prstClr val="black"/>
                </a:solidFill>
                <a:effectLst/>
                <a:uLnTx/>
                <a:uFillTx/>
                <a:latin typeface="Segoe Print" panose="02000600000000000000" pitchFamily="2" charset="0"/>
                <a:ea typeface="Calibri" panose="020F0502020204030204" pitchFamily="34" charset="0"/>
                <a:cs typeface="Times New Roman" panose="02020603050405020304" pitchFamily="18" charset="0"/>
              </a:rPr>
              <a:t> </a:t>
            </a:r>
            <a:r>
              <a:rPr kumimoji="0" lang="en-GB" sz="1400" b="1" i="0" u="none" strike="noStrike" kern="1200" cap="none" spc="0" normalizeH="0" baseline="0" noProof="0" err="1">
                <a:ln>
                  <a:noFill/>
                </a:ln>
                <a:solidFill>
                  <a:prstClr val="black"/>
                </a:solidFill>
                <a:effectLst/>
                <a:uLnTx/>
                <a:uFillTx/>
                <a:latin typeface="Segoe Print" panose="02000600000000000000" pitchFamily="2" charset="0"/>
                <a:ea typeface="Calibri" panose="020F0502020204030204" pitchFamily="34" charset="0"/>
                <a:cs typeface="Times New Roman" panose="02020603050405020304" pitchFamily="18" charset="0"/>
              </a:rPr>
              <a:t>Haf</a:t>
            </a:r>
            <a:r>
              <a:rPr kumimoji="0" lang="en-GB" sz="1400" b="1" i="0" u="none" strike="noStrike" kern="1200" cap="none" spc="0" normalizeH="0" baseline="0" noProof="0">
                <a:ln>
                  <a:noFill/>
                </a:ln>
                <a:solidFill>
                  <a:prstClr val="black"/>
                </a:solidFill>
                <a:effectLst/>
                <a:uLnTx/>
                <a:uFillTx/>
                <a:latin typeface="Segoe Print" panose="02000600000000000000" pitchFamily="2" charset="0"/>
                <a:ea typeface="Calibri" panose="020F0502020204030204" pitchFamily="34" charset="0"/>
                <a:cs typeface="Times New Roman" panose="02020603050405020304" pitchFamily="18" charset="0"/>
              </a:rPr>
              <a:t> / Summer Sunshine</a:t>
            </a:r>
            <a:endPar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1002CDE3-6B02-43B4-BAAE-58F19A680FE3}"/>
              </a:ext>
            </a:extLst>
          </p:cNvPr>
          <p:cNvSpPr/>
          <p:nvPr/>
        </p:nvSpPr>
        <p:spPr>
          <a:xfrm>
            <a:off x="202248" y="2965713"/>
            <a:ext cx="1819275" cy="12713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4E402FF-7B27-4CEC-B619-442E03EA3265}"/>
              </a:ext>
            </a:extLst>
          </p:cNvPr>
          <p:cNvSpPr/>
          <p:nvPr/>
        </p:nvSpPr>
        <p:spPr>
          <a:xfrm>
            <a:off x="2446676" y="2981317"/>
            <a:ext cx="1819275" cy="12713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39D7AE5-2B8A-4DF1-B9A9-38946F864D2A}"/>
              </a:ext>
            </a:extLst>
          </p:cNvPr>
          <p:cNvSpPr>
            <a:spLocks noChangeArrowheads="1"/>
          </p:cNvSpPr>
          <p:nvPr/>
        </p:nvSpPr>
        <p:spPr bwMode="auto">
          <a:xfrm>
            <a:off x="4607081" y="1836247"/>
            <a:ext cx="1819275" cy="1104900"/>
          </a:xfrm>
          <a:prstGeom prst="rect">
            <a:avLst/>
          </a:prstGeom>
          <a:pattFill prst="lgConfetti">
            <a:fgClr>
              <a:srgbClr val="F27208"/>
            </a:fgClr>
            <a:bgClr>
              <a:schemeClr val="bg1">
                <a:lumMod val="100000"/>
                <a:lumOff val="0"/>
              </a:schemeClr>
            </a:bgClr>
          </a:pattFill>
          <a:ln w="12700">
            <a:solidFill>
              <a:srgbClr val="000000"/>
            </a:solidFill>
            <a:miter lim="800000"/>
            <a:headEnd/>
            <a:tailEnd/>
          </a:ln>
        </p:spPr>
        <p:txBody>
          <a:bodyPr rot="0" vert="horz" wrap="square" lIns="91440" tIns="45720" rIns="91440" bIns="45720" anchor="ctr" anchorCtr="0" upright="1">
            <a:no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400" b="1" i="0" u="none" strike="noStrike" kern="1200" cap="none" spc="0" normalizeH="0" baseline="0" noProof="0" err="1">
                <a:ln>
                  <a:noFill/>
                </a:ln>
                <a:solidFill>
                  <a:prstClr val="black"/>
                </a:solidFill>
                <a:effectLst/>
                <a:uLnTx/>
                <a:uFillTx/>
                <a:latin typeface="Segoe Print" panose="02000600000000000000" pitchFamily="2" charset="0"/>
                <a:ea typeface="Calibri" panose="020F0502020204030204" pitchFamily="34" charset="0"/>
                <a:cs typeface="Times New Roman" panose="02020603050405020304" pitchFamily="18" charset="0"/>
              </a:rPr>
              <a:t>Byrlymog</a:t>
            </a:r>
            <a:r>
              <a:rPr kumimoji="0" lang="en-GB" sz="1400" b="1" i="0" u="none" strike="noStrike" kern="1200" cap="none" spc="0" normalizeH="0" baseline="0" noProof="0">
                <a:ln>
                  <a:noFill/>
                </a:ln>
                <a:solidFill>
                  <a:prstClr val="black"/>
                </a:solidFill>
                <a:effectLst/>
                <a:uLnTx/>
                <a:uFillTx/>
                <a:latin typeface="Segoe Print" panose="02000600000000000000" pitchFamily="2" charset="0"/>
                <a:ea typeface="Calibri" panose="020F0502020204030204" pitchFamily="34" charset="0"/>
                <a:cs typeface="Times New Roman" panose="02020603050405020304" pitchFamily="18" charset="0"/>
              </a:rPr>
              <a:t> / Fizzy</a:t>
            </a:r>
            <a:endParaRPr kumimoji="0" lang="en-GB" sz="1100" b="0" i="0" u="none" strike="noStrike" kern="1200" cap="none" spc="0" normalizeH="0" baseline="0" noProof="0">
              <a:ln>
                <a:noFill/>
              </a:ln>
              <a:solidFill>
                <a:prstClr val="black"/>
              </a:solidFill>
              <a:effectLst/>
              <a:uLnTx/>
              <a:uFillTx/>
              <a:latin typeface="Segoe Print" panose="02000600000000000000" pitchFamily="2"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9D181FF3-E4BF-43DD-86BA-1E6CEC971B57}"/>
              </a:ext>
            </a:extLst>
          </p:cNvPr>
          <p:cNvSpPr/>
          <p:nvPr/>
        </p:nvSpPr>
        <p:spPr>
          <a:xfrm>
            <a:off x="4607081" y="2977685"/>
            <a:ext cx="1819275" cy="12713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241DBCB-9809-4B0A-B1C3-90BEAF41426C}"/>
              </a:ext>
            </a:extLst>
          </p:cNvPr>
          <p:cNvSpPr>
            <a:spLocks/>
          </p:cNvSpPr>
          <p:nvPr/>
        </p:nvSpPr>
        <p:spPr>
          <a:xfrm>
            <a:off x="194496" y="4441533"/>
            <a:ext cx="1819275" cy="1104900"/>
          </a:xfrm>
          <a:prstGeom prst="rect">
            <a:avLst/>
          </a:prstGeom>
          <a:solidFill>
            <a:schemeClr val="accent1">
              <a:lumMod val="40000"/>
              <a:lumOff val="6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400" b="1" i="0" u="none" strike="noStrike" kern="1200" cap="none" spc="0" normalizeH="0" baseline="0" noProof="0" err="1">
                <a:ln>
                  <a:noFill/>
                </a:ln>
                <a:solidFill>
                  <a:prstClr val="black"/>
                </a:solidFill>
                <a:effectLst/>
                <a:uLnTx/>
                <a:uFillTx/>
                <a:latin typeface="Segoe Print" panose="02000600000000000000" pitchFamily="2" charset="0"/>
                <a:ea typeface="Calibri" panose="020F0502020204030204" pitchFamily="34" charset="0"/>
                <a:cs typeface="Times New Roman" panose="02020603050405020304" pitchFamily="18" charset="0"/>
              </a:rPr>
              <a:t>Rhewllyd</a:t>
            </a:r>
            <a:r>
              <a:rPr kumimoji="0" lang="en-GB" sz="1400" b="1" i="0" u="none" strike="noStrike" kern="1200" cap="none" spc="0" normalizeH="0" baseline="0" noProof="0">
                <a:ln>
                  <a:noFill/>
                </a:ln>
                <a:solidFill>
                  <a:prstClr val="black"/>
                </a:solidFill>
                <a:effectLst/>
                <a:uLnTx/>
                <a:uFillTx/>
                <a:latin typeface="Segoe Print" panose="02000600000000000000" pitchFamily="2" charset="0"/>
                <a:ea typeface="Calibri" panose="020F0502020204030204" pitchFamily="34" charset="0"/>
                <a:cs typeface="Times New Roman" panose="02020603050405020304" pitchFamily="18" charset="0"/>
              </a:rPr>
              <a:t> / Frozen</a:t>
            </a:r>
            <a:endParaRPr kumimoji="0" lang="en-GB" sz="1100" b="0" i="0" u="none" strike="noStrike" kern="1200" cap="none" spc="0" normalizeH="0" baseline="0" noProof="0">
              <a:ln>
                <a:noFill/>
              </a:ln>
              <a:solidFill>
                <a:prstClr val="black"/>
              </a:solidFill>
              <a:effectLst/>
              <a:uLnTx/>
              <a:uFillTx/>
              <a:latin typeface="Segoe Print" panose="02000600000000000000" pitchFamily="2" charset="0"/>
              <a:ea typeface="Calibri" panose="020F050202020403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C37E7893-7EAD-42BE-A0C9-CCCCA195CC19}"/>
              </a:ext>
            </a:extLst>
          </p:cNvPr>
          <p:cNvSpPr/>
          <p:nvPr/>
        </p:nvSpPr>
        <p:spPr>
          <a:xfrm>
            <a:off x="202248" y="5612118"/>
            <a:ext cx="1819275" cy="12713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C7F2DF-31B9-4743-9150-AF0B9B1885E2}"/>
              </a:ext>
            </a:extLst>
          </p:cNvPr>
          <p:cNvSpPr>
            <a:spLocks noChangeArrowheads="1"/>
          </p:cNvSpPr>
          <p:nvPr/>
        </p:nvSpPr>
        <p:spPr bwMode="auto">
          <a:xfrm>
            <a:off x="2457375" y="4441533"/>
            <a:ext cx="1819275" cy="1104900"/>
          </a:xfrm>
          <a:prstGeom prst="rect">
            <a:avLst/>
          </a:prstGeom>
          <a:solidFill>
            <a:srgbClr val="7030A0"/>
          </a:solidFill>
          <a:ln w="12700">
            <a:solidFill>
              <a:srgbClr val="7030A0"/>
            </a:solidFill>
            <a:miter lim="800000"/>
            <a:headEnd/>
            <a:tailEnd/>
          </a:ln>
        </p:spPr>
        <p:txBody>
          <a:bodyPr rot="0" vert="horz" wrap="square" lIns="91440" tIns="45720" rIns="91440" bIns="45720" anchor="ctr" anchorCtr="0" upright="1">
            <a:no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GB" sz="1400" b="0" i="0" u="none" strike="noStrike" kern="1200" cap="none" spc="0" normalizeH="0" baseline="0" noProof="0" err="1">
                <a:ln>
                  <a:noFill/>
                </a:ln>
                <a:solidFill>
                  <a:srgbClr val="FFFFFF"/>
                </a:solidFill>
                <a:effectLst/>
                <a:uLnTx/>
                <a:uFillTx/>
                <a:latin typeface="Segoe Print" panose="02000600000000000000" pitchFamily="2" charset="0"/>
                <a:ea typeface="Calibri" panose="020F0502020204030204" pitchFamily="34" charset="0"/>
                <a:cs typeface="Times New Roman" panose="02020603050405020304" pitchFamily="18" charset="0"/>
              </a:rPr>
              <a:t>Gobaith</a:t>
            </a:r>
            <a:r>
              <a:rPr kumimoji="0" lang="en-GB" sz="1400" b="0" i="0" u="none" strike="noStrike" kern="1200" cap="none" spc="0" normalizeH="0" baseline="0" noProof="0">
                <a:ln>
                  <a:noFill/>
                </a:ln>
                <a:solidFill>
                  <a:srgbClr val="FFFFFF"/>
                </a:solidFill>
                <a:effectLst/>
                <a:uLnTx/>
                <a:uFillTx/>
                <a:latin typeface="Segoe Print" panose="02000600000000000000" pitchFamily="2" charset="0"/>
                <a:ea typeface="Calibri" panose="020F0502020204030204" pitchFamily="34" charset="0"/>
                <a:cs typeface="Times New Roman" panose="02020603050405020304" pitchFamily="18" charset="0"/>
              </a:rPr>
              <a:t> / Hope</a:t>
            </a:r>
            <a:endPar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6E9D7360-F5D1-4C6D-BCA5-352A54ABCA9A}"/>
              </a:ext>
            </a:extLst>
          </p:cNvPr>
          <p:cNvSpPr/>
          <p:nvPr/>
        </p:nvSpPr>
        <p:spPr>
          <a:xfrm>
            <a:off x="2457375" y="5614120"/>
            <a:ext cx="1819275" cy="12713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9A5A1C60-8425-47D0-9861-36783A1A084E}"/>
              </a:ext>
            </a:extLst>
          </p:cNvPr>
          <p:cNvSpPr>
            <a:spLocks noChangeArrowheads="1"/>
          </p:cNvSpPr>
          <p:nvPr/>
        </p:nvSpPr>
        <p:spPr bwMode="auto">
          <a:xfrm>
            <a:off x="4628900" y="4441533"/>
            <a:ext cx="1819275" cy="1104900"/>
          </a:xfrm>
          <a:prstGeom prst="rect">
            <a:avLst/>
          </a:prstGeom>
          <a:pattFill prst="wdDnDiag">
            <a:fgClr>
              <a:srgbClr val="BE429E"/>
            </a:fgClr>
            <a:bgClr>
              <a:schemeClr val="bg1">
                <a:lumMod val="100000"/>
                <a:lumOff val="0"/>
              </a:schemeClr>
            </a:bgClr>
          </a:pattFill>
          <a:ln w="12700">
            <a:solidFill>
              <a:srgbClr val="000000"/>
            </a:solidFill>
            <a:miter lim="800000"/>
            <a:headEnd/>
            <a:tailEnd/>
          </a:ln>
        </p:spPr>
        <p:txBody>
          <a:bodyPr rot="0" vert="horz" wrap="square" lIns="91440" tIns="45720" rIns="91440" bIns="45720" anchor="ctr" anchorCtr="0" upright="1">
            <a:no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GB" sz="16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400" b="0" i="0" u="none" strike="noStrike" kern="1200" cap="none" spc="0" normalizeH="0" baseline="0" noProof="0" err="1">
                <a:ln>
                  <a:noFill/>
                </a:ln>
                <a:solidFill>
                  <a:srgbClr val="FFFFFF"/>
                </a:solidFill>
                <a:effectLst/>
                <a:highlight>
                  <a:srgbClr val="FF00FF"/>
                </a:highlight>
                <a:uLnTx/>
                <a:uFillTx/>
                <a:latin typeface="Calibri" panose="020F0502020204030204" pitchFamily="34" charset="0"/>
                <a:ea typeface="Calibri" panose="020F0502020204030204" pitchFamily="34" charset="0"/>
                <a:cs typeface="Times New Roman" panose="02020603050405020304" pitchFamily="18" charset="0"/>
              </a:rPr>
              <a:t>Syndod</a:t>
            </a:r>
            <a:r>
              <a:rPr kumimoji="0" lang="en-GB" sz="1400" b="0" i="0" u="none" strike="noStrike" kern="1200" cap="none" spc="0" normalizeH="0" baseline="0" noProof="0">
                <a:ln>
                  <a:noFill/>
                </a:ln>
                <a:solidFill>
                  <a:srgbClr val="FFFFFF"/>
                </a:solidFill>
                <a:effectLst/>
                <a:highlight>
                  <a:srgbClr val="FF00FF"/>
                </a:highlight>
                <a:uLnTx/>
                <a:uFillTx/>
                <a:latin typeface="Calibri" panose="020F0502020204030204" pitchFamily="34" charset="0"/>
                <a:ea typeface="Calibri" panose="020F0502020204030204" pitchFamily="34" charset="0"/>
                <a:cs typeface="Times New Roman" panose="02020603050405020304" pitchFamily="18" charset="0"/>
              </a:rPr>
              <a:t>/ Surprise</a:t>
            </a:r>
            <a:endParaRPr kumimoji="0" lang="en-GB" sz="1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955E6937-E24D-4C10-983C-F736C7E673BC}"/>
              </a:ext>
            </a:extLst>
          </p:cNvPr>
          <p:cNvSpPr/>
          <p:nvPr/>
        </p:nvSpPr>
        <p:spPr>
          <a:xfrm>
            <a:off x="4628900" y="5612118"/>
            <a:ext cx="1819275" cy="12713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FD0AD28C-B164-48B7-8F7E-85D02D3009F9}"/>
              </a:ext>
            </a:extLst>
          </p:cNvPr>
          <p:cNvSpPr>
            <a:spLocks/>
          </p:cNvSpPr>
          <p:nvPr/>
        </p:nvSpPr>
        <p:spPr>
          <a:xfrm>
            <a:off x="2457375" y="1827761"/>
            <a:ext cx="1819275" cy="1104900"/>
          </a:xfrm>
          <a:prstGeom prst="rect">
            <a:avLst/>
          </a:prstGeom>
          <a:solidFill>
            <a:srgbClr val="D42C5C"/>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GB" sz="1400" b="1" i="0" u="none" strike="noStrike" kern="1200" cap="none" spc="0" normalizeH="0" baseline="0" noProof="0" err="1">
                <a:ln>
                  <a:noFill/>
                </a:ln>
                <a:solidFill>
                  <a:srgbClr val="FFFFFF"/>
                </a:solidFill>
                <a:effectLst/>
                <a:uLnTx/>
                <a:uFillTx/>
                <a:latin typeface="Segoe Print" panose="02000600000000000000" pitchFamily="2" charset="0"/>
                <a:ea typeface="Calibri" panose="020F0502020204030204" pitchFamily="34" charset="0"/>
                <a:cs typeface="Times New Roman" panose="02020603050405020304" pitchFamily="18" charset="0"/>
              </a:rPr>
              <a:t>Stwnsh</a:t>
            </a:r>
            <a:r>
              <a:rPr kumimoji="0" lang="en-GB" sz="1400" b="1" i="0" u="none" strike="noStrike" kern="1200" cap="none" spc="0" normalizeH="0" baseline="0" noProof="0">
                <a:ln>
                  <a:noFill/>
                </a:ln>
                <a:solidFill>
                  <a:srgbClr val="FFFFFF"/>
                </a:solidFill>
                <a:effectLst/>
                <a:uLnTx/>
                <a:uFillTx/>
                <a:latin typeface="Segoe Print" panose="02000600000000000000" pitchFamily="2" charset="0"/>
                <a:ea typeface="Calibri" panose="020F0502020204030204" pitchFamily="34" charset="0"/>
                <a:cs typeface="Times New Roman" panose="02020603050405020304" pitchFamily="18" charset="0"/>
              </a:rPr>
              <a:t> </a:t>
            </a:r>
            <a:r>
              <a:rPr kumimoji="0" lang="en-GB" sz="1400" b="1" i="0" u="none" strike="noStrike" kern="1200" cap="none" spc="0" normalizeH="0" baseline="0" noProof="0" err="1">
                <a:ln>
                  <a:noFill/>
                </a:ln>
                <a:solidFill>
                  <a:srgbClr val="FFFFFF"/>
                </a:solidFill>
                <a:effectLst/>
                <a:uLnTx/>
                <a:uFillTx/>
                <a:latin typeface="Segoe Print" panose="02000600000000000000" pitchFamily="2" charset="0"/>
                <a:ea typeface="Calibri" panose="020F0502020204030204" pitchFamily="34" charset="0"/>
                <a:cs typeface="Times New Roman" panose="02020603050405020304" pitchFamily="18" charset="0"/>
              </a:rPr>
              <a:t>mafon</a:t>
            </a:r>
            <a:r>
              <a:rPr kumimoji="0" lang="en-GB" sz="1400" b="1" i="0" u="none" strike="noStrike" kern="1200" cap="none" spc="0" normalizeH="0" baseline="0" noProof="0">
                <a:ln>
                  <a:noFill/>
                </a:ln>
                <a:solidFill>
                  <a:srgbClr val="FFFFFF"/>
                </a:solidFill>
                <a:effectLst/>
                <a:uLnTx/>
                <a:uFillTx/>
                <a:latin typeface="Segoe Print" panose="02000600000000000000" pitchFamily="2" charset="0"/>
                <a:ea typeface="Calibri" panose="020F0502020204030204" pitchFamily="34" charset="0"/>
                <a:cs typeface="Times New Roman" panose="02020603050405020304" pitchFamily="18" charset="0"/>
              </a:rPr>
              <a:t>/ Raspberry Red</a:t>
            </a:r>
            <a:endPar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FC6E599F-6682-454D-B097-EF1D01C8A925}"/>
              </a:ext>
            </a:extLst>
          </p:cNvPr>
          <p:cNvSpPr txBox="1"/>
          <p:nvPr/>
        </p:nvSpPr>
        <p:spPr>
          <a:xfrm>
            <a:off x="219510" y="1235564"/>
            <a:ext cx="5773755" cy="338554"/>
          </a:xfrm>
          <a:prstGeom prst="rect">
            <a:avLst/>
          </a:prstGeom>
          <a:noFill/>
          <a:ln>
            <a:solidFill>
              <a:srgbClr val="FF000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Siart</a:t>
            </a:r>
            <a:r>
              <a:rPr kumimoji="0" lang="en-GB" sz="1600" b="1"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600" b="1"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Teimladau</a:t>
            </a:r>
            <a:r>
              <a:rPr kumimoji="0" lang="en-GB" sz="1600" b="1" i="0" u="none" strike="noStrike" kern="1200" cap="none" spc="0" normalizeH="0" baseline="0" noProof="0">
                <a:ln>
                  <a:noFill/>
                </a:ln>
                <a:solidFill>
                  <a:prstClr val="black"/>
                </a:solidFill>
                <a:effectLst/>
                <a:uLnTx/>
                <a:uFillTx/>
                <a:latin typeface="Segoe Print" panose="02000600000000000000" pitchFamily="2" charset="0"/>
                <a:ea typeface="+mn-ea"/>
                <a:cs typeface="+mn-cs"/>
              </a:rPr>
              <a:t>  _________________  Feelings C</a:t>
            </a:r>
            <a:r>
              <a:rPr kumimoji="0" lang="en-GB" sz="16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hart</a:t>
            </a:r>
          </a:p>
        </p:txBody>
      </p:sp>
      <p:sp>
        <p:nvSpPr>
          <p:cNvPr id="24" name="Rectangle 23">
            <a:extLst>
              <a:ext uri="{FF2B5EF4-FFF2-40B4-BE49-F238E27FC236}">
                <a16:creationId xmlns:a16="http://schemas.microsoft.com/office/drawing/2014/main" id="{5B5926B4-CEB3-43D6-AA56-538DF55D3670}"/>
              </a:ext>
            </a:extLst>
          </p:cNvPr>
          <p:cNvSpPr>
            <a:spLocks/>
          </p:cNvSpPr>
          <p:nvPr/>
        </p:nvSpPr>
        <p:spPr>
          <a:xfrm>
            <a:off x="202250" y="7200228"/>
            <a:ext cx="1819275" cy="1104900"/>
          </a:xfrm>
          <a:prstGeom prst="rect">
            <a:avLst/>
          </a:prstGeom>
          <a:solidFill>
            <a:schemeClr val="bg1">
              <a:lumMod val="5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GB"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GB" sz="1600" b="1" i="0" u="none" strike="noStrike" kern="1200" cap="none" spc="0" normalizeH="0" baseline="0" noProof="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Cwmwl</a:t>
            </a: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600" b="1" i="0" u="none" strike="noStrike" kern="1200" cap="none" spc="0" normalizeH="0" baseline="0" noProof="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tywyll</a:t>
            </a:r>
            <a:endParaRPr kumimoji="0" lang="en-GB"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5" name="Rectangle 24">
            <a:extLst>
              <a:ext uri="{FF2B5EF4-FFF2-40B4-BE49-F238E27FC236}">
                <a16:creationId xmlns:a16="http://schemas.microsoft.com/office/drawing/2014/main" id="{929881ED-FE6F-431D-88C0-2BE701E032AF}"/>
              </a:ext>
            </a:extLst>
          </p:cNvPr>
          <p:cNvSpPr/>
          <p:nvPr/>
        </p:nvSpPr>
        <p:spPr>
          <a:xfrm>
            <a:off x="202249" y="8370813"/>
            <a:ext cx="1819275" cy="12713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descr="Diagonal stripes: Dark upward">
            <a:extLst>
              <a:ext uri="{FF2B5EF4-FFF2-40B4-BE49-F238E27FC236}">
                <a16:creationId xmlns:a16="http://schemas.microsoft.com/office/drawing/2014/main" id="{D03890D7-622D-4EFD-B0DF-1D0BBF17935A}"/>
              </a:ext>
            </a:extLst>
          </p:cNvPr>
          <p:cNvSpPr>
            <a:spLocks noChangeArrowheads="1"/>
          </p:cNvSpPr>
          <p:nvPr/>
        </p:nvSpPr>
        <p:spPr bwMode="auto">
          <a:xfrm>
            <a:off x="2446676" y="7200228"/>
            <a:ext cx="1819275" cy="1104900"/>
          </a:xfrm>
          <a:prstGeom prst="rect">
            <a:avLst/>
          </a:prstGeom>
          <a:pattFill prst="dkUpDiag">
            <a:fgClr>
              <a:srgbClr val="00B0F0"/>
            </a:fgClr>
            <a:bgClr>
              <a:schemeClr val="bg1">
                <a:lumMod val="100000"/>
                <a:lumOff val="0"/>
              </a:schemeClr>
            </a:bgClr>
          </a:pattFill>
          <a:ln w="12700">
            <a:solidFill>
              <a:srgbClr val="000000"/>
            </a:solidFill>
            <a:miter lim="800000"/>
            <a:headEnd/>
            <a:tailEnd/>
          </a:ln>
        </p:spPr>
        <p:txBody>
          <a:bodyPr rot="0" vert="horz" wrap="square" lIns="91440" tIns="45720" rIns="91440" bIns="45720" anchor="ctr" anchorCtr="0" upright="1">
            <a:no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GB" sz="16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400" b="1" i="0" u="none" strike="noStrike" kern="1200" cap="none" spc="0" normalizeH="0" baseline="0" noProof="0" err="1">
                <a:ln>
                  <a:noFill/>
                </a:ln>
                <a:solidFill>
                  <a:srgbClr val="000000"/>
                </a:solidFill>
                <a:effectLst/>
                <a:uLnTx/>
                <a:uFillTx/>
                <a:latin typeface="Segoe Print" panose="02000600000000000000" pitchFamily="2" charset="0"/>
                <a:ea typeface="Calibri" panose="020F0502020204030204" pitchFamily="34" charset="0"/>
                <a:cs typeface="Times New Roman" panose="02020603050405020304" pitchFamily="18" charset="0"/>
              </a:rPr>
              <a:t>Gwylltineb</a:t>
            </a:r>
            <a:r>
              <a:rPr kumimoji="0" lang="en-GB" sz="1400" b="1" i="0" u="none" strike="noStrike" kern="1200" cap="none" spc="0" normalizeH="0" baseline="0" noProof="0">
                <a:ln>
                  <a:noFill/>
                </a:ln>
                <a:solidFill>
                  <a:srgbClr val="000000"/>
                </a:solidFill>
                <a:effectLst/>
                <a:uLnTx/>
                <a:uFillTx/>
                <a:latin typeface="Segoe Print" panose="02000600000000000000" pitchFamily="2" charset="0"/>
                <a:ea typeface="Calibri" panose="020F0502020204030204" pitchFamily="34" charset="0"/>
                <a:cs typeface="Times New Roman" panose="02020603050405020304" pitchFamily="18" charset="0"/>
              </a:rPr>
              <a:t>/ Wildness</a:t>
            </a:r>
            <a:endParaRPr kumimoji="0" lang="en-GB" sz="1100" b="0" i="0" u="none" strike="noStrike" kern="1200" cap="none" spc="0" normalizeH="0" baseline="0" noProof="0">
              <a:ln>
                <a:noFill/>
              </a:ln>
              <a:solidFill>
                <a:prstClr val="black"/>
              </a:solidFill>
              <a:effectLst/>
              <a:uLnTx/>
              <a:uFillTx/>
              <a:latin typeface="Segoe Print" panose="02000600000000000000" pitchFamily="2" charset="0"/>
              <a:ea typeface="Calibri" panose="020F0502020204030204" pitchFamily="34" charset="0"/>
              <a:cs typeface="Times New Roman" panose="02020603050405020304" pitchFamily="18" charset="0"/>
            </a:endParaRPr>
          </a:p>
        </p:txBody>
      </p:sp>
      <p:sp>
        <p:nvSpPr>
          <p:cNvPr id="27" name="Rectangle 26">
            <a:extLst>
              <a:ext uri="{FF2B5EF4-FFF2-40B4-BE49-F238E27FC236}">
                <a16:creationId xmlns:a16="http://schemas.microsoft.com/office/drawing/2014/main" id="{478F383C-3567-41C7-A55B-468E98AA40EA}"/>
              </a:ext>
            </a:extLst>
          </p:cNvPr>
          <p:cNvSpPr/>
          <p:nvPr/>
        </p:nvSpPr>
        <p:spPr>
          <a:xfrm>
            <a:off x="2457375" y="8351089"/>
            <a:ext cx="1819275" cy="12713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2ED7DB81-6F39-41CB-A795-1CD2CBC2DC71}"/>
              </a:ext>
            </a:extLst>
          </p:cNvPr>
          <p:cNvSpPr>
            <a:spLocks/>
          </p:cNvSpPr>
          <p:nvPr/>
        </p:nvSpPr>
        <p:spPr>
          <a:xfrm>
            <a:off x="4628899" y="7200228"/>
            <a:ext cx="1819275" cy="1104900"/>
          </a:xfrm>
          <a:prstGeom prst="rect">
            <a:avLst/>
          </a:prstGeom>
          <a:solidFill>
            <a:srgbClr val="22F905"/>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GB" sz="1400" b="1" i="0" u="none" strike="noStrike" kern="1200" cap="none" spc="0" normalizeH="0" baseline="0" noProof="0" err="1">
                <a:ln>
                  <a:noFill/>
                </a:ln>
                <a:solidFill>
                  <a:prstClr val="black"/>
                </a:solidFill>
                <a:effectLst/>
                <a:uLnTx/>
                <a:uFillTx/>
                <a:latin typeface="Segoe Print" panose="02000600000000000000" pitchFamily="2" charset="0"/>
                <a:ea typeface="Calibri" panose="020F0502020204030204" pitchFamily="34" charset="0"/>
                <a:cs typeface="Times New Roman" panose="02020603050405020304" pitchFamily="18" charset="0"/>
              </a:rPr>
              <a:t>Rhyddid</a:t>
            </a:r>
            <a:r>
              <a:rPr kumimoji="0" lang="en-GB" sz="1400" b="1" i="0" u="none" strike="noStrike" kern="1200" cap="none" spc="0" normalizeH="0" baseline="0" noProof="0">
                <a:ln>
                  <a:noFill/>
                </a:ln>
                <a:solidFill>
                  <a:prstClr val="black"/>
                </a:solidFill>
                <a:effectLst/>
                <a:uLnTx/>
                <a:uFillTx/>
                <a:latin typeface="Segoe Print" panose="02000600000000000000" pitchFamily="2" charset="0"/>
                <a:ea typeface="Calibri" panose="020F0502020204030204" pitchFamily="34" charset="0"/>
                <a:cs typeface="Times New Roman" panose="02020603050405020304" pitchFamily="18" charset="0"/>
              </a:rPr>
              <a:t>/ Freedom</a:t>
            </a:r>
            <a:endParaRPr kumimoji="0" lang="en-GB" sz="1050" b="0" i="0" u="none" strike="noStrike" kern="1200" cap="none" spc="0" normalizeH="0" baseline="0" noProof="0">
              <a:ln>
                <a:noFill/>
              </a:ln>
              <a:solidFill>
                <a:prstClr val="black"/>
              </a:solidFill>
              <a:effectLst/>
              <a:uLnTx/>
              <a:uFillTx/>
              <a:latin typeface="Segoe Print" panose="02000600000000000000" pitchFamily="2" charset="0"/>
              <a:ea typeface="Calibri" panose="020F0502020204030204" pitchFamily="34" charset="0"/>
              <a:cs typeface="Times New Roman" panose="02020603050405020304" pitchFamily="18" charset="0"/>
            </a:endParaRPr>
          </a:p>
        </p:txBody>
      </p:sp>
      <p:sp>
        <p:nvSpPr>
          <p:cNvPr id="29" name="Rectangle 28">
            <a:extLst>
              <a:ext uri="{FF2B5EF4-FFF2-40B4-BE49-F238E27FC236}">
                <a16:creationId xmlns:a16="http://schemas.microsoft.com/office/drawing/2014/main" id="{5224AAA1-880E-4A68-8344-D9CBFCF7F885}"/>
              </a:ext>
            </a:extLst>
          </p:cNvPr>
          <p:cNvSpPr/>
          <p:nvPr/>
        </p:nvSpPr>
        <p:spPr>
          <a:xfrm>
            <a:off x="4628899" y="8370813"/>
            <a:ext cx="1819275" cy="12713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6710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E3952A-6220-ED49-839D-6E4CE08687C7}"/>
              </a:ext>
            </a:extLst>
          </p:cNvPr>
          <p:cNvSpPr/>
          <p:nvPr/>
        </p:nvSpPr>
        <p:spPr>
          <a:xfrm>
            <a:off x="3307813" y="4768334"/>
            <a:ext cx="242374" cy="369332"/>
          </a:xfrm>
          <a:prstGeom prst="rect">
            <a:avLst/>
          </a:prstGeom>
        </p:spPr>
        <p:txBody>
          <a:bodyPr wrap="none">
            <a:spAutoFit/>
          </a:bodyPr>
          <a:lstStyle/>
          <a:p>
            <a:r>
              <a:rPr lang="en-GB">
                <a:solidFill>
                  <a:srgbClr val="000000"/>
                </a:solidFill>
                <a:latin typeface="Times New Roman" panose="02020603050405020304" pitchFamily="18" charset="0"/>
              </a:rPr>
              <a:t> </a:t>
            </a:r>
            <a:endParaRPr lang="en-US"/>
          </a:p>
        </p:txBody>
      </p:sp>
      <p:sp>
        <p:nvSpPr>
          <p:cNvPr id="5" name="Rectangle 4">
            <a:extLst>
              <a:ext uri="{FF2B5EF4-FFF2-40B4-BE49-F238E27FC236}">
                <a16:creationId xmlns:a16="http://schemas.microsoft.com/office/drawing/2014/main" id="{1ABB1219-07F4-3143-A05B-191E13179A83}"/>
              </a:ext>
            </a:extLst>
          </p:cNvPr>
          <p:cNvSpPr/>
          <p:nvPr/>
        </p:nvSpPr>
        <p:spPr>
          <a:xfrm>
            <a:off x="163773" y="105519"/>
            <a:ext cx="6530453" cy="9479518"/>
          </a:xfrm>
          <a:prstGeom prst="rect">
            <a:avLst/>
          </a:prstGeom>
          <a:noFill/>
          <a:ln>
            <a:noFill/>
          </a:ln>
        </p:spPr>
        <p:txBody>
          <a:bodyPr wrap="square">
            <a:spAutoFit/>
          </a:bodyPr>
          <a:lstStyle/>
          <a:p>
            <a:pPr fontAlgn="base"/>
            <a:endParaRPr lang="en-GB" sz="1500" u="sng" dirty="0">
              <a:solidFill>
                <a:srgbClr val="000000"/>
              </a:solidFill>
              <a:latin typeface="Segoe Print" panose="02000800000000000000" pitchFamily="2" charset="0"/>
            </a:endParaRPr>
          </a:p>
          <a:p>
            <a:pPr algn="ctr" fontAlgn="base"/>
            <a:r>
              <a:rPr lang="en-GB" sz="2000" u="sng" dirty="0">
                <a:solidFill>
                  <a:srgbClr val="000000"/>
                </a:solidFill>
                <a:latin typeface="Segoe Print" panose="02000800000000000000" pitchFamily="2" charset="0"/>
              </a:rPr>
              <a:t>CYFARWYDDIADAU DYSGU ADREF/YSGOL.</a:t>
            </a:r>
            <a:r>
              <a:rPr lang="en-US" sz="2000" dirty="0">
                <a:solidFill>
                  <a:srgbClr val="000000"/>
                </a:solidFill>
                <a:latin typeface="Segoe Print" panose="02000800000000000000" pitchFamily="2" charset="0"/>
              </a:rPr>
              <a:t>​</a:t>
            </a:r>
          </a:p>
          <a:p>
            <a:pPr fontAlgn="base"/>
            <a:r>
              <a:rPr lang="en-GB" sz="1500" dirty="0">
                <a:solidFill>
                  <a:srgbClr val="000000"/>
                </a:solidFill>
                <a:latin typeface="Segoe Print" panose="02000800000000000000" pitchFamily="2" charset="0"/>
              </a:rPr>
              <a:t>​</a:t>
            </a:r>
          </a:p>
          <a:p>
            <a:pPr fontAlgn="base"/>
            <a:r>
              <a:rPr lang="en-GB" sz="1500" b="1" dirty="0" err="1">
                <a:solidFill>
                  <a:srgbClr val="000000"/>
                </a:solidFill>
                <a:latin typeface="Segoe Print" panose="02000800000000000000" pitchFamily="2" charset="0"/>
              </a:rPr>
              <a:t>Yn</a:t>
            </a:r>
            <a:r>
              <a:rPr lang="en-GB" sz="1500" b="1" dirty="0">
                <a:solidFill>
                  <a:srgbClr val="000000"/>
                </a:solidFill>
                <a:latin typeface="Segoe Print" panose="02000800000000000000" pitchFamily="2" charset="0"/>
              </a:rPr>
              <a:t> y </a:t>
            </a:r>
            <a:r>
              <a:rPr lang="en-GB" sz="1500" b="1" dirty="0" err="1">
                <a:solidFill>
                  <a:srgbClr val="000000"/>
                </a:solidFill>
                <a:latin typeface="Segoe Print" panose="02000800000000000000" pitchFamily="2" charset="0"/>
              </a:rPr>
              <a:t>pecyn</a:t>
            </a:r>
            <a:r>
              <a:rPr lang="en-GB" sz="1500" b="1" dirty="0">
                <a:solidFill>
                  <a:srgbClr val="000000"/>
                </a:solidFill>
                <a:latin typeface="Segoe Print" panose="02000800000000000000" pitchFamily="2" charset="0"/>
              </a:rPr>
              <a:t> </a:t>
            </a:r>
            <a:r>
              <a:rPr lang="en-GB" sz="1500" b="1" dirty="0" err="1">
                <a:solidFill>
                  <a:srgbClr val="000000"/>
                </a:solidFill>
                <a:latin typeface="Segoe Print" panose="02000800000000000000" pitchFamily="2" charset="0"/>
              </a:rPr>
              <a:t>yma</a:t>
            </a:r>
            <a:r>
              <a:rPr lang="en-GB" sz="1500" b="1" dirty="0">
                <a:solidFill>
                  <a:srgbClr val="000000"/>
                </a:solidFill>
                <a:latin typeface="Segoe Print" panose="02000800000000000000" pitchFamily="2" charset="0"/>
              </a:rPr>
              <a:t> </a:t>
            </a:r>
            <a:r>
              <a:rPr lang="en-GB" sz="1500" b="1" dirty="0" err="1">
                <a:solidFill>
                  <a:srgbClr val="000000"/>
                </a:solidFill>
                <a:latin typeface="Segoe Print" panose="02000800000000000000" pitchFamily="2" charset="0"/>
              </a:rPr>
              <a:t>mae’r</a:t>
            </a:r>
            <a:r>
              <a:rPr lang="en-GB" sz="1500" b="1" dirty="0">
                <a:solidFill>
                  <a:srgbClr val="000000"/>
                </a:solidFill>
                <a:latin typeface="Segoe Print" panose="02000800000000000000" pitchFamily="2" charset="0"/>
              </a:rPr>
              <a:t> </a:t>
            </a:r>
            <a:r>
              <a:rPr lang="en-GB" sz="1500" b="1" dirty="0" err="1">
                <a:solidFill>
                  <a:srgbClr val="000000"/>
                </a:solidFill>
                <a:latin typeface="Segoe Print" panose="02000800000000000000" pitchFamily="2" charset="0"/>
              </a:rPr>
              <a:t>adnoddau</a:t>
            </a:r>
            <a:r>
              <a:rPr lang="en-GB" sz="1500" b="1" dirty="0">
                <a:solidFill>
                  <a:srgbClr val="000000"/>
                </a:solidFill>
                <a:latin typeface="Segoe Print" panose="02000800000000000000" pitchFamily="2" charset="0"/>
              </a:rPr>
              <a:t> </a:t>
            </a:r>
            <a:r>
              <a:rPr lang="en-GB" sz="1500" b="1" dirty="0" err="1">
                <a:solidFill>
                  <a:srgbClr val="000000"/>
                </a:solidFill>
                <a:latin typeface="Segoe Print" panose="02000800000000000000" pitchFamily="2" charset="0"/>
              </a:rPr>
              <a:t>i</a:t>
            </a:r>
            <a:r>
              <a:rPr lang="en-GB" sz="1500" b="1" dirty="0">
                <a:solidFill>
                  <a:srgbClr val="000000"/>
                </a:solidFill>
                <a:latin typeface="Segoe Print" panose="02000800000000000000" pitchFamily="2" charset="0"/>
              </a:rPr>
              <a:t> </a:t>
            </a:r>
            <a:r>
              <a:rPr lang="en-GB" sz="1500" b="1" dirty="0" err="1">
                <a:solidFill>
                  <a:srgbClr val="000000"/>
                </a:solidFill>
                <a:latin typeface="Segoe Print" panose="02000800000000000000" pitchFamily="2" charset="0"/>
              </a:rPr>
              <a:t>gyd</a:t>
            </a:r>
            <a:r>
              <a:rPr lang="en-GB" sz="1500" b="1" dirty="0">
                <a:solidFill>
                  <a:srgbClr val="000000"/>
                </a:solidFill>
                <a:latin typeface="Segoe Print" panose="02000800000000000000" pitchFamily="2" charset="0"/>
              </a:rPr>
              <a:t> </a:t>
            </a:r>
            <a:r>
              <a:rPr lang="en-GB" sz="1500" b="1" dirty="0" err="1">
                <a:solidFill>
                  <a:srgbClr val="000000"/>
                </a:solidFill>
                <a:latin typeface="Segoe Print" panose="02000800000000000000" pitchFamily="2" charset="0"/>
              </a:rPr>
              <a:t>sydd</a:t>
            </a:r>
            <a:r>
              <a:rPr lang="en-GB" sz="1500" b="1" dirty="0">
                <a:solidFill>
                  <a:srgbClr val="000000"/>
                </a:solidFill>
                <a:latin typeface="Segoe Print" panose="02000800000000000000" pitchFamily="2" charset="0"/>
              </a:rPr>
              <a:t> </a:t>
            </a:r>
            <a:r>
              <a:rPr lang="en-GB" sz="1500" b="1" dirty="0" err="1">
                <a:solidFill>
                  <a:srgbClr val="000000"/>
                </a:solidFill>
                <a:latin typeface="Segoe Print" panose="02000800000000000000" pitchFamily="2" charset="0"/>
              </a:rPr>
              <a:t>angen</a:t>
            </a:r>
            <a:r>
              <a:rPr lang="en-GB" sz="1500" b="1" dirty="0">
                <a:solidFill>
                  <a:srgbClr val="000000"/>
                </a:solidFill>
                <a:latin typeface="Segoe Print" panose="02000800000000000000" pitchFamily="2" charset="0"/>
              </a:rPr>
              <a:t> </a:t>
            </a:r>
            <a:r>
              <a:rPr lang="en-GB" sz="1500" b="1" dirty="0" err="1">
                <a:solidFill>
                  <a:srgbClr val="000000"/>
                </a:solidFill>
                <a:latin typeface="Segoe Print" panose="02000800000000000000" pitchFamily="2" charset="0"/>
              </a:rPr>
              <a:t>arnoch</a:t>
            </a:r>
            <a:r>
              <a:rPr lang="en-GB" sz="1500" b="1" dirty="0">
                <a:solidFill>
                  <a:srgbClr val="000000"/>
                </a:solidFill>
                <a:latin typeface="Segoe Print" panose="02000800000000000000" pitchFamily="2" charset="0"/>
              </a:rPr>
              <a:t> chi </a:t>
            </a:r>
            <a:r>
              <a:rPr lang="en-GB" sz="1500" b="1" dirty="0" err="1">
                <a:solidFill>
                  <a:srgbClr val="000000"/>
                </a:solidFill>
                <a:latin typeface="Segoe Print" panose="02000800000000000000" pitchFamily="2" charset="0"/>
              </a:rPr>
              <a:t>i</a:t>
            </a:r>
            <a:endParaRPr lang="en-GB" sz="1500" b="1" dirty="0">
              <a:solidFill>
                <a:srgbClr val="000000"/>
              </a:solidFill>
              <a:latin typeface="Segoe Print" panose="02000800000000000000" pitchFamily="2" charset="0"/>
            </a:endParaRPr>
          </a:p>
          <a:p>
            <a:pPr fontAlgn="base"/>
            <a:r>
              <a:rPr lang="en-GB" sz="1500" b="1" dirty="0" err="1">
                <a:solidFill>
                  <a:srgbClr val="000000"/>
                </a:solidFill>
                <a:latin typeface="Segoe Print" panose="02000800000000000000" pitchFamily="2" charset="0"/>
              </a:rPr>
              <a:t>gwblhau’r</a:t>
            </a:r>
            <a:r>
              <a:rPr lang="en-GB" sz="1500" b="1" dirty="0">
                <a:solidFill>
                  <a:srgbClr val="000000"/>
                </a:solidFill>
                <a:latin typeface="Segoe Print" panose="02000800000000000000" pitchFamily="2" charset="0"/>
              </a:rPr>
              <a:t> </a:t>
            </a:r>
            <a:r>
              <a:rPr lang="en-GB" sz="1500" b="1" dirty="0" err="1">
                <a:solidFill>
                  <a:srgbClr val="000000"/>
                </a:solidFill>
                <a:latin typeface="Segoe Print" panose="02000800000000000000" pitchFamily="2" charset="0"/>
              </a:rPr>
              <a:t>tasgau</a:t>
            </a:r>
            <a:r>
              <a:rPr lang="en-GB" sz="1500" b="1" dirty="0">
                <a:solidFill>
                  <a:srgbClr val="000000"/>
                </a:solidFill>
                <a:latin typeface="Segoe Print" panose="02000800000000000000" pitchFamily="2" charset="0"/>
              </a:rPr>
              <a:t> </a:t>
            </a:r>
            <a:r>
              <a:rPr lang="en-GB" sz="1500" b="1" dirty="0" err="1">
                <a:solidFill>
                  <a:srgbClr val="000000"/>
                </a:solidFill>
                <a:latin typeface="Segoe Print" panose="02000800000000000000" pitchFamily="2" charset="0"/>
              </a:rPr>
              <a:t>yn</a:t>
            </a:r>
            <a:r>
              <a:rPr lang="en-GB" sz="1500" b="1" dirty="0">
                <a:solidFill>
                  <a:srgbClr val="000000"/>
                </a:solidFill>
                <a:latin typeface="Segoe Print" panose="02000800000000000000" pitchFamily="2" charset="0"/>
              </a:rPr>
              <a:t> </a:t>
            </a:r>
            <a:r>
              <a:rPr lang="en-GB" sz="1500" b="1" dirty="0" err="1">
                <a:solidFill>
                  <a:srgbClr val="000000"/>
                </a:solidFill>
                <a:latin typeface="Segoe Print" panose="02000800000000000000" pitchFamily="2" charset="0"/>
              </a:rPr>
              <a:t>ystod</a:t>
            </a:r>
            <a:r>
              <a:rPr lang="en-GB" sz="1500" b="1" dirty="0">
                <a:solidFill>
                  <a:srgbClr val="000000"/>
                </a:solidFill>
                <a:latin typeface="Segoe Print" panose="02000800000000000000" pitchFamily="2" charset="0"/>
              </a:rPr>
              <a:t> </a:t>
            </a:r>
            <a:r>
              <a:rPr lang="en-GB" sz="1500" b="1" dirty="0" err="1">
                <a:solidFill>
                  <a:srgbClr val="000000"/>
                </a:solidFill>
                <a:latin typeface="Segoe Print" panose="02000800000000000000" pitchFamily="2" charset="0"/>
              </a:rPr>
              <a:t>yr</a:t>
            </a:r>
            <a:r>
              <a:rPr lang="en-GB" sz="1500" b="1" dirty="0">
                <a:solidFill>
                  <a:srgbClr val="000000"/>
                </a:solidFill>
                <a:latin typeface="Segoe Print" panose="02000800000000000000" pitchFamily="2" charset="0"/>
              </a:rPr>
              <a:t> </a:t>
            </a:r>
            <a:r>
              <a:rPr lang="en-GB" sz="1500" b="1" dirty="0" err="1">
                <a:solidFill>
                  <a:srgbClr val="000000"/>
                </a:solidFill>
                <a:latin typeface="Segoe Print" panose="02000800000000000000" pitchFamily="2" charset="0"/>
              </a:rPr>
              <a:t>wythnos</a:t>
            </a:r>
            <a:r>
              <a:rPr lang="en-GB" sz="1500" b="1" dirty="0">
                <a:solidFill>
                  <a:srgbClr val="000000"/>
                </a:solidFill>
                <a:latin typeface="Segoe Print" panose="02000800000000000000" pitchFamily="2" charset="0"/>
              </a:rPr>
              <a:t>. </a:t>
            </a:r>
            <a:r>
              <a:rPr lang="en-US" sz="1500" dirty="0">
                <a:solidFill>
                  <a:srgbClr val="000000"/>
                </a:solidFill>
                <a:latin typeface="Segoe Print" panose="02000800000000000000" pitchFamily="2" charset="0"/>
              </a:rPr>
              <a:t>​</a:t>
            </a:r>
          </a:p>
          <a:p>
            <a:pPr fontAlgn="base"/>
            <a:r>
              <a:rPr lang="en-GB" sz="1500" dirty="0">
                <a:solidFill>
                  <a:srgbClr val="000000"/>
                </a:solidFill>
                <a:latin typeface="Segoe Print" panose="02000800000000000000" pitchFamily="2" charset="0"/>
              </a:rPr>
              <a:t>​</a:t>
            </a:r>
          </a:p>
          <a:p>
            <a:pPr fontAlgn="base"/>
            <a:r>
              <a:rPr lang="en-GB" sz="1500" u="sng" dirty="0">
                <a:solidFill>
                  <a:srgbClr val="000000"/>
                </a:solidFill>
                <a:latin typeface="Segoe Print" panose="02000800000000000000" pitchFamily="2" charset="0"/>
              </a:rPr>
              <a:t>OS </a:t>
            </a:r>
            <a:r>
              <a:rPr lang="en-GB" sz="1500" b="1" u="sng" dirty="0">
                <a:solidFill>
                  <a:srgbClr val="000000"/>
                </a:solidFill>
                <a:latin typeface="Segoe Print" panose="02000800000000000000" pitchFamily="2" charset="0"/>
              </a:rPr>
              <a:t>YDY</a:t>
            </a:r>
            <a:r>
              <a:rPr lang="en-GB" sz="1500" u="sng" dirty="0">
                <a:solidFill>
                  <a:srgbClr val="000000"/>
                </a:solidFill>
                <a:latin typeface="Segoe Print" panose="02000800000000000000" pitchFamily="2" charset="0"/>
              </a:rPr>
              <a:t> EICH PLENTYN YN DYCHWELYD I’R YSGOL</a:t>
            </a:r>
            <a:r>
              <a:rPr lang="en-US" sz="1500" dirty="0">
                <a:solidFill>
                  <a:srgbClr val="000000"/>
                </a:solidFill>
                <a:latin typeface="Segoe Print" panose="02000800000000000000" pitchFamily="2" charset="0"/>
              </a:rPr>
              <a:t>​</a:t>
            </a:r>
          </a:p>
          <a:p>
            <a:pPr fontAlgn="base"/>
            <a:r>
              <a:rPr lang="en-GB" sz="1500" dirty="0" err="1">
                <a:solidFill>
                  <a:srgbClr val="000000"/>
                </a:solidFill>
                <a:latin typeface="Segoe Print" panose="02000800000000000000" pitchFamily="2" charset="0"/>
              </a:rPr>
              <a:t>Os</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ydy</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eich</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plentyn</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yn</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dychwelyd</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i’r</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ysgol</a:t>
            </a:r>
            <a:r>
              <a:rPr lang="en-GB" sz="1500" dirty="0">
                <a:solidFill>
                  <a:srgbClr val="000000"/>
                </a:solidFill>
                <a:latin typeface="Segoe Print" panose="02000800000000000000" pitchFamily="2" charset="0"/>
              </a:rPr>
              <a:t> </a:t>
            </a:r>
            <a:r>
              <a:rPr lang="en-GB" sz="1500" b="1" dirty="0">
                <a:solidFill>
                  <a:srgbClr val="000000"/>
                </a:solidFill>
                <a:latin typeface="Segoe Print" panose="02000800000000000000" pitchFamily="2" charset="0"/>
              </a:rPr>
              <a:t>NID OES</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angen</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iddynt</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gwblhau’r</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tasgau</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sydd</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wedi</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uwcholeuo</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mewn</a:t>
            </a:r>
            <a:r>
              <a:rPr lang="en-GB" sz="1500" dirty="0" err="1">
                <a:latin typeface="Segoe Print" panose="02000800000000000000" pitchFamily="2" charset="0"/>
              </a:rPr>
              <a:t>MELYN</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dyma’r</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tasgau</a:t>
            </a:r>
            <a:r>
              <a:rPr lang="en-GB" sz="1500" dirty="0">
                <a:solidFill>
                  <a:srgbClr val="000000"/>
                </a:solidFill>
                <a:latin typeface="Segoe Print" panose="02000800000000000000" pitchFamily="2" charset="0"/>
              </a:rPr>
              <a:t> y </a:t>
            </a:r>
            <a:r>
              <a:rPr lang="en-GB" sz="1500" dirty="0" err="1">
                <a:solidFill>
                  <a:srgbClr val="000000"/>
                </a:solidFill>
                <a:latin typeface="Segoe Print" panose="02000800000000000000" pitchFamily="2" charset="0"/>
              </a:rPr>
              <a:t>byddwn</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yn</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cwblhau</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yn</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yr</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ysgol</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Ar</a:t>
            </a:r>
            <a:r>
              <a:rPr lang="en-GB" sz="1500" dirty="0">
                <a:solidFill>
                  <a:srgbClr val="000000"/>
                </a:solidFill>
                <a:latin typeface="Segoe Print" panose="02000800000000000000" pitchFamily="2" charset="0"/>
              </a:rPr>
              <a:t> ben </a:t>
            </a:r>
            <a:r>
              <a:rPr lang="en-GB" sz="1500" dirty="0" err="1">
                <a:solidFill>
                  <a:srgbClr val="000000"/>
                </a:solidFill>
                <a:latin typeface="Segoe Print" panose="02000800000000000000" pitchFamily="2" charset="0"/>
              </a:rPr>
              <a:t>pob</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tasg</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yn</a:t>
            </a:r>
            <a:r>
              <a:rPr lang="en-GB" sz="1500" dirty="0">
                <a:solidFill>
                  <a:srgbClr val="000000"/>
                </a:solidFill>
                <a:latin typeface="Segoe Print" panose="02000800000000000000" pitchFamily="2" charset="0"/>
              </a:rPr>
              <a:t> y </a:t>
            </a:r>
            <a:r>
              <a:rPr lang="en-GB" sz="1500" dirty="0" err="1">
                <a:solidFill>
                  <a:srgbClr val="000000"/>
                </a:solidFill>
                <a:latin typeface="Segoe Print" panose="02000800000000000000" pitchFamily="2" charset="0"/>
              </a:rPr>
              <a:t>pecyn</a:t>
            </a:r>
            <a:r>
              <a:rPr lang="en-GB" sz="1500" dirty="0">
                <a:solidFill>
                  <a:srgbClr val="000000"/>
                </a:solidFill>
                <a:latin typeface="Segoe Print" panose="02000800000000000000" pitchFamily="2" charset="0"/>
              </a:rPr>
              <a:t> mi </a:t>
            </a:r>
            <a:r>
              <a:rPr lang="en-GB" sz="1500" dirty="0" err="1">
                <a:solidFill>
                  <a:srgbClr val="000000"/>
                </a:solidFill>
                <a:latin typeface="Segoe Print" panose="02000800000000000000" pitchFamily="2" charset="0"/>
              </a:rPr>
              <a:t>fydd</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yn</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nodi</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os</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ydy’r</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weithgaredd</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yn</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cael</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ei</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gwblhau</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yn</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yr</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ysgol</a:t>
            </a:r>
            <a:r>
              <a:rPr lang="en-GB" sz="1500" dirty="0">
                <a:solidFill>
                  <a:srgbClr val="000000"/>
                </a:solidFill>
                <a:latin typeface="Segoe Print" panose="02000800000000000000" pitchFamily="2" charset="0"/>
              </a:rPr>
              <a:t> neu </a:t>
            </a:r>
            <a:r>
              <a:rPr lang="en-GB" sz="1500" dirty="0" err="1">
                <a:solidFill>
                  <a:srgbClr val="000000"/>
                </a:solidFill>
                <a:latin typeface="Segoe Print" panose="02000800000000000000" pitchFamily="2" charset="0"/>
              </a:rPr>
              <a:t>adref</a:t>
            </a:r>
            <a:r>
              <a:rPr lang="en-GB" sz="1500" dirty="0">
                <a:solidFill>
                  <a:srgbClr val="000000"/>
                </a:solidFill>
                <a:latin typeface="Segoe Print" panose="02000800000000000000" pitchFamily="2" charset="0"/>
              </a:rPr>
              <a:t>. </a:t>
            </a:r>
          </a:p>
          <a:p>
            <a:pPr fontAlgn="base"/>
            <a:r>
              <a:rPr lang="en-GB" sz="1500" dirty="0">
                <a:solidFill>
                  <a:srgbClr val="000000"/>
                </a:solidFill>
                <a:latin typeface="Segoe Print" panose="02000800000000000000" pitchFamily="2" charset="0"/>
              </a:rPr>
              <a:t>​</a:t>
            </a:r>
          </a:p>
          <a:p>
            <a:pPr fontAlgn="base"/>
            <a:r>
              <a:rPr lang="en-GB" sz="1500" dirty="0">
                <a:solidFill>
                  <a:srgbClr val="000000"/>
                </a:solidFill>
                <a:latin typeface="Segoe Print" panose="02000800000000000000" pitchFamily="2" charset="0"/>
              </a:rPr>
              <a:t>Mi </a:t>
            </a:r>
            <a:r>
              <a:rPr lang="en-GB" sz="1500" dirty="0" err="1">
                <a:solidFill>
                  <a:srgbClr val="000000"/>
                </a:solidFill>
                <a:latin typeface="Segoe Print" panose="02000800000000000000" pitchFamily="2" charset="0"/>
              </a:rPr>
              <a:t>fydd</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gweddill</a:t>
            </a:r>
            <a:r>
              <a:rPr lang="en-GB" sz="1500" dirty="0">
                <a:solidFill>
                  <a:srgbClr val="000000"/>
                </a:solidFill>
                <a:latin typeface="Segoe Print" panose="02000800000000000000" pitchFamily="2" charset="0"/>
              </a:rPr>
              <a:t> y </a:t>
            </a:r>
            <a:r>
              <a:rPr lang="en-GB" sz="1500" dirty="0" err="1">
                <a:solidFill>
                  <a:srgbClr val="000000"/>
                </a:solidFill>
                <a:latin typeface="Segoe Print" panose="02000800000000000000" pitchFamily="2" charset="0"/>
              </a:rPr>
              <a:t>pecyn</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yn</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cael</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eu</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gwblhau</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adref</a:t>
            </a:r>
            <a:r>
              <a:rPr lang="en-GB" sz="1500" dirty="0">
                <a:solidFill>
                  <a:srgbClr val="000000"/>
                </a:solidFill>
                <a:latin typeface="Segoe Print" panose="02000800000000000000" pitchFamily="2" charset="0"/>
              </a:rPr>
              <a:t>. ​</a:t>
            </a:r>
          </a:p>
          <a:p>
            <a:pPr fontAlgn="base"/>
            <a:r>
              <a:rPr lang="en-GB" sz="1500" dirty="0">
                <a:solidFill>
                  <a:srgbClr val="000000"/>
                </a:solidFill>
                <a:latin typeface="Segoe Print" panose="02000800000000000000" pitchFamily="2" charset="0"/>
              </a:rPr>
              <a:t>​</a:t>
            </a:r>
          </a:p>
          <a:p>
            <a:pPr fontAlgn="base"/>
            <a:r>
              <a:rPr lang="en-GB" sz="1500" u="sng" dirty="0">
                <a:solidFill>
                  <a:srgbClr val="000000"/>
                </a:solidFill>
                <a:latin typeface="Segoe Print" panose="02000800000000000000" pitchFamily="2" charset="0"/>
              </a:rPr>
              <a:t>OS </a:t>
            </a:r>
            <a:r>
              <a:rPr lang="en-GB" sz="1500" b="1" u="sng" dirty="0">
                <a:solidFill>
                  <a:srgbClr val="000000"/>
                </a:solidFill>
                <a:latin typeface="Segoe Print" panose="02000800000000000000" pitchFamily="2" charset="0"/>
              </a:rPr>
              <a:t>NAD</a:t>
            </a:r>
            <a:r>
              <a:rPr lang="en-GB" sz="1500" u="sng" dirty="0">
                <a:solidFill>
                  <a:srgbClr val="000000"/>
                </a:solidFill>
                <a:latin typeface="Segoe Print" panose="02000800000000000000" pitchFamily="2" charset="0"/>
              </a:rPr>
              <a:t> YW EICH PLENTYN YN DYCHWELYD </a:t>
            </a:r>
            <a:r>
              <a:rPr lang="en-GB" sz="1500" u="sng" dirty="0" err="1">
                <a:solidFill>
                  <a:srgbClr val="000000"/>
                </a:solidFill>
                <a:latin typeface="Segoe Print" panose="02000800000000000000" pitchFamily="2" charset="0"/>
              </a:rPr>
              <a:t>I’r</a:t>
            </a:r>
            <a:r>
              <a:rPr lang="en-GB" sz="1500" u="sng" dirty="0">
                <a:solidFill>
                  <a:srgbClr val="000000"/>
                </a:solidFill>
                <a:latin typeface="Segoe Print" panose="02000800000000000000" pitchFamily="2" charset="0"/>
              </a:rPr>
              <a:t> YSGOL</a:t>
            </a:r>
            <a:r>
              <a:rPr lang="en-US" sz="1500" dirty="0">
                <a:solidFill>
                  <a:srgbClr val="000000"/>
                </a:solidFill>
                <a:latin typeface="Segoe Print" panose="02000800000000000000" pitchFamily="2" charset="0"/>
              </a:rPr>
              <a:t>​</a:t>
            </a:r>
          </a:p>
          <a:p>
            <a:pPr fontAlgn="base"/>
            <a:r>
              <a:rPr lang="en-GB" sz="1500" dirty="0" err="1">
                <a:solidFill>
                  <a:srgbClr val="000000"/>
                </a:solidFill>
                <a:latin typeface="Segoe Print" panose="02000800000000000000" pitchFamily="2" charset="0"/>
              </a:rPr>
              <a:t>Os</a:t>
            </a:r>
            <a:r>
              <a:rPr lang="en-GB" sz="1500" dirty="0">
                <a:solidFill>
                  <a:srgbClr val="000000"/>
                </a:solidFill>
                <a:latin typeface="Segoe Print" panose="02000800000000000000" pitchFamily="2" charset="0"/>
              </a:rPr>
              <a:t> NAD </a:t>
            </a:r>
            <a:r>
              <a:rPr lang="en-GB" sz="1500" dirty="0" err="1">
                <a:solidFill>
                  <a:srgbClr val="000000"/>
                </a:solidFill>
                <a:latin typeface="Segoe Print" panose="02000800000000000000" pitchFamily="2" charset="0"/>
              </a:rPr>
              <a:t>yw</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eich</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plentyn</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yn</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dychwelyd</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i’r</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ysgol</a:t>
            </a:r>
            <a:r>
              <a:rPr lang="en-GB" sz="1500" dirty="0">
                <a:solidFill>
                  <a:srgbClr val="000000"/>
                </a:solidFill>
                <a:latin typeface="Segoe Print" panose="02000800000000000000" pitchFamily="2" charset="0"/>
              </a:rPr>
              <a:t> mi </a:t>
            </a:r>
            <a:r>
              <a:rPr lang="en-GB" sz="1500" dirty="0" err="1">
                <a:solidFill>
                  <a:srgbClr val="000000"/>
                </a:solidFill>
                <a:latin typeface="Segoe Print" panose="02000800000000000000" pitchFamily="2" charset="0"/>
              </a:rPr>
              <a:t>fydd</a:t>
            </a:r>
            <a:r>
              <a:rPr lang="en-GB" sz="1500" dirty="0">
                <a:solidFill>
                  <a:srgbClr val="000000"/>
                </a:solidFill>
                <a:latin typeface="Segoe Print" panose="02000800000000000000" pitchFamily="2" charset="0"/>
              </a:rPr>
              <a:t> y </a:t>
            </a:r>
            <a:r>
              <a:rPr lang="en-GB" sz="1500" dirty="0" err="1">
                <a:solidFill>
                  <a:srgbClr val="000000"/>
                </a:solidFill>
                <a:latin typeface="Segoe Print" panose="02000800000000000000" pitchFamily="2" charset="0"/>
              </a:rPr>
              <a:t>tasgau</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yma</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i</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gyd</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yn</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cael</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eu</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gwblhau</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adref</a:t>
            </a:r>
            <a:r>
              <a:rPr lang="en-GB" sz="1500" dirty="0">
                <a:solidFill>
                  <a:srgbClr val="000000"/>
                </a:solidFill>
                <a:latin typeface="Segoe Print" panose="02000800000000000000" pitchFamily="2" charset="0"/>
              </a:rPr>
              <a:t>. Mi </a:t>
            </a:r>
            <a:r>
              <a:rPr lang="en-GB" sz="1500" dirty="0" err="1">
                <a:solidFill>
                  <a:srgbClr val="000000"/>
                </a:solidFill>
                <a:latin typeface="Segoe Print" panose="02000800000000000000" pitchFamily="2" charset="0"/>
              </a:rPr>
              <a:t>fydd</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yna</a:t>
            </a:r>
            <a:r>
              <a:rPr lang="en-GB" sz="1500" dirty="0">
                <a:solidFill>
                  <a:srgbClr val="000000"/>
                </a:solidFill>
                <a:latin typeface="Segoe Print" panose="02000800000000000000" pitchFamily="2" charset="0"/>
              </a:rPr>
              <a:t> </a:t>
            </a:r>
          </a:p>
          <a:p>
            <a:pPr fontAlgn="base"/>
            <a:r>
              <a:rPr lang="en-GB" sz="1500" dirty="0" err="1">
                <a:solidFill>
                  <a:srgbClr val="000000"/>
                </a:solidFill>
                <a:latin typeface="Segoe Print" panose="02000800000000000000" pitchFamily="2" charset="0"/>
              </a:rPr>
              <a:t>gyflwyniad</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fideo</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i’r</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tasgau</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mewn</a:t>
            </a:r>
            <a:r>
              <a:rPr lang="en-GB" sz="1500" dirty="0">
                <a:solidFill>
                  <a:srgbClr val="000000"/>
                </a:solidFill>
                <a:latin typeface="Segoe Print" panose="02000800000000000000" pitchFamily="2" charset="0"/>
              </a:rPr>
              <a:t> MELYN </a:t>
            </a:r>
            <a:r>
              <a:rPr lang="en-GB" sz="1500" dirty="0" err="1">
                <a:solidFill>
                  <a:srgbClr val="000000"/>
                </a:solidFill>
                <a:latin typeface="Segoe Print" panose="02000800000000000000" pitchFamily="2" charset="0"/>
              </a:rPr>
              <a:t>ar</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gael</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ar</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ein</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sianel</a:t>
            </a:r>
            <a:r>
              <a:rPr lang="en-GB" sz="1500" dirty="0">
                <a:solidFill>
                  <a:srgbClr val="000000"/>
                </a:solidFill>
                <a:latin typeface="Segoe Print" panose="02000800000000000000" pitchFamily="2" charset="0"/>
              </a:rPr>
              <a:t> You Tube </a:t>
            </a:r>
            <a:r>
              <a:rPr lang="en-GB" sz="1500" dirty="0" err="1">
                <a:solidFill>
                  <a:srgbClr val="000000"/>
                </a:solidFill>
                <a:latin typeface="Segoe Print" panose="02000800000000000000" pitchFamily="2" charset="0"/>
              </a:rPr>
              <a:t>ysgol</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Mae’r</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linicau</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i’r</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fideos</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ar</a:t>
            </a:r>
            <a:r>
              <a:rPr lang="en-GB" sz="1500" dirty="0">
                <a:solidFill>
                  <a:srgbClr val="000000"/>
                </a:solidFill>
                <a:latin typeface="Segoe Print" panose="02000800000000000000" pitchFamily="2" charset="0"/>
              </a:rPr>
              <a:t> y </a:t>
            </a:r>
            <a:r>
              <a:rPr lang="en-GB" sz="1500" dirty="0" err="1">
                <a:solidFill>
                  <a:srgbClr val="000000"/>
                </a:solidFill>
                <a:latin typeface="Segoe Print" panose="02000800000000000000" pitchFamily="2" charset="0"/>
              </a:rPr>
              <a:t>dudalen</a:t>
            </a:r>
            <a:r>
              <a:rPr lang="en-GB" sz="1500" dirty="0">
                <a:solidFill>
                  <a:srgbClr val="000000"/>
                </a:solidFill>
                <a:latin typeface="Segoe Print" panose="02000800000000000000" pitchFamily="2" charset="0"/>
              </a:rPr>
              <a:t> </a:t>
            </a:r>
            <a:r>
              <a:rPr lang="en-GB" sz="1500" dirty="0" err="1">
                <a:solidFill>
                  <a:srgbClr val="000000"/>
                </a:solidFill>
                <a:latin typeface="Segoe Print" panose="02000800000000000000" pitchFamily="2" charset="0"/>
              </a:rPr>
              <a:t>canlynol</a:t>
            </a:r>
            <a:r>
              <a:rPr lang="en-GB" sz="1500" dirty="0">
                <a:solidFill>
                  <a:srgbClr val="000000"/>
                </a:solidFill>
                <a:latin typeface="Segoe Print" panose="02000800000000000000" pitchFamily="2" charset="0"/>
              </a:rPr>
              <a:t>. </a:t>
            </a:r>
          </a:p>
          <a:p>
            <a:pPr algn="ctr" fontAlgn="base"/>
            <a:r>
              <a:rPr lang="en-GB" sz="1500" dirty="0">
                <a:solidFill>
                  <a:srgbClr val="000000"/>
                </a:solidFill>
                <a:latin typeface="Segoe Print" panose="02000800000000000000" pitchFamily="2" charset="0"/>
              </a:rPr>
              <a:t>​</a:t>
            </a:r>
            <a:endParaRPr lang="en-GB" sz="2000" dirty="0">
              <a:solidFill>
                <a:srgbClr val="000000"/>
              </a:solidFill>
              <a:latin typeface="Segoe Print" panose="02000800000000000000" pitchFamily="2" charset="0"/>
            </a:endParaRPr>
          </a:p>
          <a:p>
            <a:pPr algn="ctr" fontAlgn="base"/>
            <a:r>
              <a:rPr lang="en-GB" sz="2000" u="sng" dirty="0">
                <a:solidFill>
                  <a:srgbClr val="7030A0"/>
                </a:solidFill>
                <a:latin typeface="Segoe Print" panose="02000800000000000000" pitchFamily="2" charset="0"/>
              </a:rPr>
              <a:t>INSTRUCTIONS TO HOME/SCHOOL LEARNING</a:t>
            </a:r>
            <a:r>
              <a:rPr lang="en-US" sz="2000" dirty="0">
                <a:solidFill>
                  <a:srgbClr val="7030A0"/>
                </a:solidFill>
                <a:latin typeface="Segoe Print" panose="02000800000000000000" pitchFamily="2" charset="0"/>
              </a:rPr>
              <a:t>​</a:t>
            </a:r>
          </a:p>
          <a:p>
            <a:pPr fontAlgn="base"/>
            <a:r>
              <a:rPr lang="en-GB" sz="1500" dirty="0">
                <a:solidFill>
                  <a:srgbClr val="7030A0"/>
                </a:solidFill>
                <a:latin typeface="Segoe Print" panose="02000800000000000000" pitchFamily="2" charset="0"/>
              </a:rPr>
              <a:t>​</a:t>
            </a:r>
          </a:p>
          <a:p>
            <a:pPr fontAlgn="base"/>
            <a:r>
              <a:rPr lang="en-GB" sz="1500" b="1" dirty="0">
                <a:solidFill>
                  <a:srgbClr val="7030A0"/>
                </a:solidFill>
                <a:latin typeface="Segoe Print" panose="02000800000000000000" pitchFamily="2" charset="0"/>
              </a:rPr>
              <a:t>In this pack you have all the resources that you need to complete the tasks for the week.</a:t>
            </a:r>
            <a:r>
              <a:rPr lang="en-US" sz="1500" dirty="0">
                <a:solidFill>
                  <a:srgbClr val="7030A0"/>
                </a:solidFill>
                <a:latin typeface="Segoe Print" panose="02000800000000000000" pitchFamily="2" charset="0"/>
              </a:rPr>
              <a:t>​</a:t>
            </a:r>
          </a:p>
          <a:p>
            <a:pPr fontAlgn="base"/>
            <a:r>
              <a:rPr lang="en-GB" sz="1500" dirty="0">
                <a:solidFill>
                  <a:srgbClr val="7030A0"/>
                </a:solidFill>
                <a:latin typeface="Segoe Print" panose="02000800000000000000" pitchFamily="2" charset="0"/>
              </a:rPr>
              <a:t>​</a:t>
            </a:r>
          </a:p>
          <a:p>
            <a:pPr fontAlgn="base"/>
            <a:r>
              <a:rPr lang="en-GB" sz="1500" u="sng" dirty="0">
                <a:solidFill>
                  <a:srgbClr val="7030A0"/>
                </a:solidFill>
                <a:latin typeface="Segoe Print" panose="02000800000000000000" pitchFamily="2" charset="0"/>
              </a:rPr>
              <a:t>IF YOUR CHILD</a:t>
            </a:r>
            <a:r>
              <a:rPr lang="en-GB" sz="1500" b="1" u="sng" dirty="0">
                <a:solidFill>
                  <a:srgbClr val="7030A0"/>
                </a:solidFill>
                <a:latin typeface="Segoe Print" panose="02000800000000000000" pitchFamily="2" charset="0"/>
              </a:rPr>
              <a:t> IS </a:t>
            </a:r>
            <a:r>
              <a:rPr lang="en-GB" sz="1500" u="sng" dirty="0">
                <a:solidFill>
                  <a:srgbClr val="7030A0"/>
                </a:solidFill>
                <a:latin typeface="Segoe Print" panose="02000800000000000000" pitchFamily="2" charset="0"/>
              </a:rPr>
              <a:t>RETURNING TO SCHOOL:</a:t>
            </a:r>
            <a:r>
              <a:rPr lang="en-US" sz="1500" dirty="0">
                <a:solidFill>
                  <a:srgbClr val="7030A0"/>
                </a:solidFill>
                <a:latin typeface="Segoe Print" panose="02000800000000000000" pitchFamily="2" charset="0"/>
              </a:rPr>
              <a:t>​</a:t>
            </a:r>
          </a:p>
          <a:p>
            <a:pPr fontAlgn="base"/>
            <a:r>
              <a:rPr lang="en-GB" sz="1500" dirty="0">
                <a:solidFill>
                  <a:srgbClr val="7030A0"/>
                </a:solidFill>
                <a:latin typeface="Segoe Print" panose="02000800000000000000" pitchFamily="2" charset="0"/>
              </a:rPr>
              <a:t>If your child  </a:t>
            </a:r>
            <a:r>
              <a:rPr lang="en-GB" sz="1500" b="1" dirty="0">
                <a:solidFill>
                  <a:srgbClr val="7030A0"/>
                </a:solidFill>
                <a:latin typeface="Segoe Print" panose="02000800000000000000" pitchFamily="2" charset="0"/>
              </a:rPr>
              <a:t>is</a:t>
            </a:r>
            <a:r>
              <a:rPr lang="en-GB" sz="1500" dirty="0">
                <a:solidFill>
                  <a:srgbClr val="7030A0"/>
                </a:solidFill>
                <a:latin typeface="Segoe Print" panose="02000800000000000000" pitchFamily="2" charset="0"/>
              </a:rPr>
              <a:t> returning to school, they </a:t>
            </a:r>
            <a:r>
              <a:rPr lang="en-GB" sz="1500" b="1" dirty="0">
                <a:solidFill>
                  <a:srgbClr val="7030A0"/>
                </a:solidFill>
                <a:latin typeface="Segoe Print" panose="02000800000000000000" pitchFamily="2" charset="0"/>
              </a:rPr>
              <a:t>DO NOT </a:t>
            </a:r>
            <a:r>
              <a:rPr lang="en-GB" sz="1500" dirty="0">
                <a:solidFill>
                  <a:srgbClr val="7030A0"/>
                </a:solidFill>
                <a:latin typeface="Segoe Print" panose="02000800000000000000" pitchFamily="2" charset="0"/>
              </a:rPr>
              <a:t>need to complete any tasks that are highlighted on the grid in </a:t>
            </a:r>
            <a:r>
              <a:rPr lang="en-GB" sz="1500" b="1" dirty="0">
                <a:solidFill>
                  <a:srgbClr val="7030A0"/>
                </a:solidFill>
                <a:latin typeface="Segoe Print" panose="02000800000000000000" pitchFamily="2" charset="0"/>
              </a:rPr>
              <a:t>YELLOW</a:t>
            </a:r>
            <a:r>
              <a:rPr lang="en-GB" sz="1500" dirty="0">
                <a:solidFill>
                  <a:srgbClr val="7030A0"/>
                </a:solidFill>
                <a:latin typeface="Segoe Print" panose="02000800000000000000" pitchFamily="2" charset="0"/>
              </a:rPr>
              <a:t>,  these are the tasks that we will be completing in school. At the top of each task in the work pack it will also note if it is a school task or a task to be completed at home. ​</a:t>
            </a:r>
          </a:p>
          <a:p>
            <a:pPr fontAlgn="base"/>
            <a:r>
              <a:rPr lang="en-GB" sz="1500" dirty="0">
                <a:solidFill>
                  <a:srgbClr val="7030A0"/>
                </a:solidFill>
                <a:latin typeface="Segoe Print" panose="02000800000000000000" pitchFamily="2" charset="0"/>
              </a:rPr>
              <a:t>​</a:t>
            </a:r>
          </a:p>
          <a:p>
            <a:pPr fontAlgn="base"/>
            <a:r>
              <a:rPr lang="en-GB" sz="1500" dirty="0">
                <a:solidFill>
                  <a:srgbClr val="7030A0"/>
                </a:solidFill>
                <a:latin typeface="Segoe Print" panose="02000800000000000000" pitchFamily="2" charset="0"/>
              </a:rPr>
              <a:t>The rest of the tasks are to be completed at home. ​</a:t>
            </a:r>
          </a:p>
          <a:p>
            <a:pPr fontAlgn="base"/>
            <a:r>
              <a:rPr lang="en-GB" sz="1500" dirty="0">
                <a:solidFill>
                  <a:srgbClr val="7030A0"/>
                </a:solidFill>
                <a:latin typeface="Segoe Print" panose="02000800000000000000" pitchFamily="2" charset="0"/>
              </a:rPr>
              <a:t>​</a:t>
            </a:r>
          </a:p>
          <a:p>
            <a:pPr fontAlgn="base"/>
            <a:r>
              <a:rPr lang="en-GB" sz="1500" dirty="0">
                <a:solidFill>
                  <a:srgbClr val="7030A0"/>
                </a:solidFill>
                <a:latin typeface="Segoe Print" panose="02000800000000000000" pitchFamily="2" charset="0"/>
              </a:rPr>
              <a:t>​</a:t>
            </a:r>
            <a:r>
              <a:rPr lang="en-GB" sz="1500" u="sng" dirty="0">
                <a:solidFill>
                  <a:srgbClr val="7030A0"/>
                </a:solidFill>
                <a:latin typeface="Segoe Print" panose="02000800000000000000" pitchFamily="2" charset="0"/>
              </a:rPr>
              <a:t>IF YOUR CHILD IS </a:t>
            </a:r>
            <a:r>
              <a:rPr lang="en-GB" sz="1500" b="1" u="sng" dirty="0">
                <a:solidFill>
                  <a:srgbClr val="7030A0"/>
                </a:solidFill>
                <a:latin typeface="Segoe Print" panose="02000800000000000000" pitchFamily="2" charset="0"/>
              </a:rPr>
              <a:t>NOT</a:t>
            </a:r>
            <a:r>
              <a:rPr lang="en-GB" sz="1500" u="sng" dirty="0">
                <a:solidFill>
                  <a:srgbClr val="7030A0"/>
                </a:solidFill>
                <a:latin typeface="Segoe Print" panose="02000800000000000000" pitchFamily="2" charset="0"/>
              </a:rPr>
              <a:t> RETURINING TO SCHOOL:</a:t>
            </a:r>
            <a:r>
              <a:rPr lang="en-US" sz="1500" dirty="0">
                <a:solidFill>
                  <a:srgbClr val="7030A0"/>
                </a:solidFill>
                <a:latin typeface="Segoe Print" panose="02000800000000000000" pitchFamily="2" charset="0"/>
              </a:rPr>
              <a:t>​</a:t>
            </a:r>
          </a:p>
          <a:p>
            <a:pPr fontAlgn="base"/>
            <a:r>
              <a:rPr lang="en-GB" sz="1500" dirty="0">
                <a:solidFill>
                  <a:srgbClr val="7030A0"/>
                </a:solidFill>
                <a:latin typeface="Segoe Print" panose="02000800000000000000" pitchFamily="2" charset="0"/>
              </a:rPr>
              <a:t>If your child is </a:t>
            </a:r>
            <a:r>
              <a:rPr lang="en-GB" sz="1500" b="1" dirty="0">
                <a:solidFill>
                  <a:srgbClr val="7030A0"/>
                </a:solidFill>
                <a:latin typeface="Segoe Print" panose="02000800000000000000" pitchFamily="2" charset="0"/>
              </a:rPr>
              <a:t>NOT</a:t>
            </a:r>
            <a:r>
              <a:rPr lang="en-GB" sz="1500" dirty="0">
                <a:solidFill>
                  <a:srgbClr val="7030A0"/>
                </a:solidFill>
                <a:latin typeface="Segoe Print" panose="02000800000000000000" pitchFamily="2" charset="0"/>
              </a:rPr>
              <a:t> returning to school, all tasks should be completed at home. Video introductions of the tasks highlighted in YELLOW will be available on the school You Tube channel. The links to the videos are on the following page. </a:t>
            </a:r>
            <a:endParaRPr lang="en-US" sz="1500" b="0" i="0" dirty="0">
              <a:solidFill>
                <a:srgbClr val="7030A0"/>
              </a:solidFill>
              <a:effectLst/>
              <a:latin typeface="Segoe Print" panose="02000800000000000000" pitchFamily="2" charset="0"/>
            </a:endParaRPr>
          </a:p>
        </p:txBody>
      </p:sp>
    </p:spTree>
    <p:extLst>
      <p:ext uri="{BB962C8B-B14F-4D97-AF65-F5344CB8AC3E}">
        <p14:creationId xmlns:p14="http://schemas.microsoft.com/office/powerpoint/2010/main" val="19549418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880" y="311632"/>
            <a:ext cx="6547704" cy="2246769"/>
          </a:xfrm>
          <a:prstGeom prst="rect">
            <a:avLst/>
          </a:prstGeom>
          <a:ln w="76200">
            <a:solidFill>
              <a:schemeClr val="accent4">
                <a:lumMod val="60000"/>
                <a:lumOff val="40000"/>
              </a:schemeClr>
            </a:solidFill>
          </a:ln>
        </p:spPr>
        <p:txBody>
          <a:bodyPr wrap="square" anchor="t">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a:ln>
                  <a:noFill/>
                </a:ln>
                <a:effectLst/>
                <a:uLnTx/>
                <a:uFillTx/>
                <a:latin typeface="Segoe Print"/>
                <a:hlinkClick r:id="rId2"/>
              </a:rPr>
              <a:t>TASG LLES 1 (Yn yr ysgol)/</a:t>
            </a:r>
            <a:r>
              <a:rPr kumimoji="0" lang="en-GB" sz="1400" b="1" i="0" u="sng" strike="noStrike" kern="1200" cap="none" spc="0" normalizeH="0" baseline="0" noProof="0">
                <a:ln>
                  <a:noFill/>
                </a:ln>
                <a:solidFill>
                  <a:srgbClr val="7030A0"/>
                </a:solidFill>
                <a:effectLst/>
                <a:uLnTx/>
                <a:uFillTx/>
                <a:latin typeface="Segoe Print"/>
                <a:hlinkClick r:id="rId2"/>
              </a:rPr>
              <a:t> WELLBEING TASK 1</a:t>
            </a:r>
            <a:r>
              <a:rPr kumimoji="0" lang="en-GB" sz="1400" b="1" i="0" u="none" strike="noStrike" kern="1200" cap="none" spc="0" normalizeH="0" baseline="0" noProof="0">
                <a:ln>
                  <a:noFill/>
                </a:ln>
                <a:solidFill>
                  <a:srgbClr val="7030A0"/>
                </a:solidFill>
                <a:effectLst/>
                <a:uLnTx/>
                <a:uFillTx/>
                <a:latin typeface="Segoe Print"/>
              </a:rPr>
              <a:t> (In school)</a:t>
            </a:r>
            <a:r>
              <a:rPr kumimoji="0" lang="en-GB" sz="1400" b="0" i="0" u="none" strike="noStrike" kern="1200" cap="none" spc="0" normalizeH="0" baseline="0" noProof="0">
                <a:ln>
                  <a:noFill/>
                </a:ln>
                <a:solidFill>
                  <a:srgbClr val="7030A0"/>
                </a:solidFill>
                <a:effectLst/>
                <a:uLnTx/>
                <a:uFillTx/>
                <a:latin typeface="Segoe Print"/>
              </a:rPr>
              <a:t>​</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D0D0D"/>
              </a:solidFill>
              <a:effectLst/>
              <a:uLnTx/>
              <a:uFillTx/>
              <a:latin typeface="Segoe Prin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err="1">
                <a:ln>
                  <a:noFill/>
                </a:ln>
                <a:solidFill>
                  <a:srgbClr val="0D0D0D"/>
                </a:solidFill>
                <a:effectLst/>
                <a:uLnTx/>
                <a:uFillTx/>
                <a:latin typeface="Segoe Print"/>
                <a:ea typeface="+mn-ea"/>
                <a:cs typeface="+mn-cs"/>
              </a:rPr>
              <a:t>Gwyliwch</a:t>
            </a:r>
            <a:r>
              <a:rPr kumimoji="0" lang="en-GB" sz="1400" b="0" i="0" u="none" strike="noStrike" kern="1200" cap="none" spc="0" normalizeH="0" baseline="0" noProof="0">
                <a:ln>
                  <a:noFill/>
                </a:ln>
                <a:solidFill>
                  <a:srgbClr val="0D0D0D"/>
                </a:solidFill>
                <a:effectLst/>
                <a:uLnTx/>
                <a:uFillTx/>
                <a:latin typeface="Segoe Print"/>
                <a:ea typeface="+mn-ea"/>
                <a:cs typeface="+mn-cs"/>
              </a:rPr>
              <a:t> y </a:t>
            </a:r>
            <a:r>
              <a:rPr kumimoji="0" lang="en-GB" sz="1400" b="0" i="0" u="none" strike="noStrike" kern="1200" cap="none" spc="0" normalizeH="0" baseline="0" noProof="0" err="1">
                <a:ln>
                  <a:noFill/>
                </a:ln>
                <a:solidFill>
                  <a:srgbClr val="0D0D0D"/>
                </a:solidFill>
                <a:effectLst/>
                <a:uLnTx/>
                <a:uFillTx/>
                <a:latin typeface="Segoe Print"/>
                <a:ea typeface="+mn-ea"/>
                <a:cs typeface="+mn-cs"/>
              </a:rPr>
              <a:t>fideo</a:t>
            </a:r>
            <a:r>
              <a:rPr kumimoji="0" lang="en-GB" sz="1400" b="0" i="0" u="none" strike="noStrike" kern="1200" cap="none" spc="0" normalizeH="0" baseline="0" noProof="0">
                <a:ln>
                  <a:noFill/>
                </a:ln>
                <a:solidFill>
                  <a:srgbClr val="0D0D0D"/>
                </a:solidFill>
                <a:effectLst/>
                <a:uLnTx/>
                <a:uFillTx/>
                <a:latin typeface="Segoe Print"/>
                <a:ea typeface="+mn-ea"/>
                <a:cs typeface="+mn-cs"/>
              </a:rPr>
              <a:t> </a:t>
            </a:r>
            <a:r>
              <a:rPr kumimoji="0" lang="en-GB" sz="1400" b="0" i="0" u="none" strike="noStrike" kern="1200" cap="none" spc="0" normalizeH="0" baseline="0" noProof="0" err="1">
                <a:ln>
                  <a:noFill/>
                </a:ln>
                <a:solidFill>
                  <a:srgbClr val="0D0D0D"/>
                </a:solidFill>
                <a:effectLst/>
                <a:uLnTx/>
                <a:uFillTx/>
                <a:latin typeface="Segoe Print"/>
                <a:ea typeface="+mn-ea"/>
                <a:cs typeface="+mn-cs"/>
              </a:rPr>
              <a:t>o’ch</a:t>
            </a:r>
            <a:r>
              <a:rPr kumimoji="0" lang="en-GB" sz="1400" b="0" i="0" u="none" strike="noStrike" kern="1200" cap="none" spc="0" normalizeH="0" baseline="0" noProof="0">
                <a:ln>
                  <a:noFill/>
                </a:ln>
                <a:solidFill>
                  <a:srgbClr val="0D0D0D"/>
                </a:solidFill>
                <a:effectLst/>
                <a:uLnTx/>
                <a:uFillTx/>
                <a:latin typeface="Segoe Print"/>
                <a:ea typeface="+mn-ea"/>
                <a:cs typeface="+mn-cs"/>
              </a:rPr>
              <a:t> </a:t>
            </a:r>
            <a:r>
              <a:rPr kumimoji="0" lang="en-GB" sz="1400" b="0" i="0" u="none" strike="noStrike" kern="1200" cap="none" spc="0" normalizeH="0" baseline="0" noProof="0" err="1">
                <a:ln>
                  <a:noFill/>
                </a:ln>
                <a:solidFill>
                  <a:srgbClr val="0D0D0D"/>
                </a:solidFill>
                <a:effectLst/>
                <a:uLnTx/>
                <a:uFillTx/>
                <a:latin typeface="Segoe Print"/>
                <a:ea typeface="+mn-ea"/>
                <a:cs typeface="+mn-cs"/>
              </a:rPr>
              <a:t>athro</a:t>
            </a:r>
            <a:r>
              <a:rPr kumimoji="0" lang="en-GB" sz="1400" b="0" i="0" u="none" strike="noStrike" kern="1200" cap="none" spc="0" normalizeH="0" baseline="0" noProof="0">
                <a:ln>
                  <a:noFill/>
                </a:ln>
                <a:solidFill>
                  <a:srgbClr val="0D0D0D"/>
                </a:solidFill>
                <a:effectLst/>
                <a:uLnTx/>
                <a:uFillTx/>
                <a:latin typeface="Segoe Print"/>
                <a:ea typeface="+mn-ea"/>
                <a:cs typeface="+mn-cs"/>
              </a:rPr>
              <a:t> </a:t>
            </a:r>
            <a:r>
              <a:rPr kumimoji="0" lang="en-GB" sz="1400" b="0" i="0" u="none" strike="noStrike" kern="1200" cap="none" spc="0" normalizeH="0" baseline="0" noProof="0" err="1">
                <a:ln>
                  <a:noFill/>
                </a:ln>
                <a:solidFill>
                  <a:srgbClr val="0D0D0D"/>
                </a:solidFill>
                <a:effectLst/>
                <a:uLnTx/>
                <a:uFillTx/>
                <a:latin typeface="Segoe Print"/>
                <a:ea typeface="+mn-ea"/>
                <a:cs typeface="+mn-cs"/>
              </a:rPr>
              <a:t>dosbarth</a:t>
            </a:r>
            <a:r>
              <a:rPr kumimoji="0" lang="en-GB" sz="1400" b="0" i="0" u="none" strike="noStrike" kern="1200" cap="none" spc="0" normalizeH="0" baseline="0" noProof="0">
                <a:ln>
                  <a:noFill/>
                </a:ln>
                <a:solidFill>
                  <a:srgbClr val="0D0D0D"/>
                </a:solidFill>
                <a:effectLst/>
                <a:uLnTx/>
                <a:uFillTx/>
                <a:latin typeface="Segoe Print"/>
                <a:ea typeface="+mn-ea"/>
                <a:cs typeface="+mn-cs"/>
              </a:rPr>
              <a:t> </a:t>
            </a:r>
            <a:r>
              <a:rPr kumimoji="0" lang="en-GB" sz="1400" b="0" i="0" u="none" strike="noStrike" kern="1200" cap="none" spc="0" normalizeH="0" baseline="0" noProof="0" err="1">
                <a:ln>
                  <a:noFill/>
                </a:ln>
                <a:solidFill>
                  <a:srgbClr val="0D0D0D"/>
                </a:solidFill>
                <a:effectLst/>
                <a:uLnTx/>
                <a:uFillTx/>
                <a:latin typeface="Segoe Print"/>
                <a:ea typeface="+mn-ea"/>
                <a:cs typeface="+mn-cs"/>
              </a:rPr>
              <a:t>newydd</a:t>
            </a:r>
            <a:r>
              <a:rPr kumimoji="0" lang="en-GB" sz="1400" b="0" i="0" u="none" strike="noStrike" kern="1200" cap="none" spc="0" normalizeH="0" baseline="0" noProof="0">
                <a:ln>
                  <a:noFill/>
                </a:ln>
                <a:solidFill>
                  <a:srgbClr val="0D0D0D"/>
                </a:solidFill>
                <a:effectLst/>
                <a:uLnTx/>
                <a:uFillTx/>
                <a:latin typeface="Segoe Print"/>
                <a:ea typeface="+mn-ea"/>
                <a:cs typeface="+mn-cs"/>
              </a:rPr>
              <a:t> </a:t>
            </a:r>
            <a:r>
              <a:rPr kumimoji="0" lang="en-GB" sz="1400" b="0" i="0" u="none" strike="noStrike" kern="1200" cap="none" spc="0" normalizeH="0" baseline="0" noProof="0" err="1">
                <a:ln>
                  <a:noFill/>
                </a:ln>
                <a:solidFill>
                  <a:srgbClr val="0D0D0D"/>
                </a:solidFill>
                <a:effectLst/>
                <a:uLnTx/>
                <a:uFillTx/>
                <a:latin typeface="Segoe Print"/>
                <a:ea typeface="+mn-ea"/>
                <a:cs typeface="+mn-cs"/>
              </a:rPr>
              <a:t>yn</a:t>
            </a:r>
            <a:r>
              <a:rPr kumimoji="0" lang="en-GB" sz="1400" b="0" i="0" u="none" strike="noStrike" kern="1200" cap="none" spc="0" normalizeH="0" baseline="0" noProof="0">
                <a:ln>
                  <a:noFill/>
                </a:ln>
                <a:solidFill>
                  <a:srgbClr val="0D0D0D"/>
                </a:solidFill>
                <a:effectLst/>
                <a:uLnTx/>
                <a:uFillTx/>
                <a:latin typeface="Segoe Print"/>
                <a:ea typeface="+mn-ea"/>
                <a:cs typeface="+mn-cs"/>
              </a:rPr>
              <a:t> </a:t>
            </a:r>
            <a:endParaRPr kumimoji="0" lang="en-US" sz="1400" b="0" i="0" u="none" strike="noStrike" kern="1200" cap="none" spc="0" normalizeH="0" baseline="0" noProof="0">
              <a:ln>
                <a:noFill/>
              </a:ln>
              <a:solidFill>
                <a:srgbClr val="000000"/>
              </a:solidFill>
              <a:effectLst/>
              <a:uLnTx/>
              <a:uFillTx/>
              <a:latin typeface="Segoe Print"/>
              <a:ea typeface="+mn-ea"/>
              <a:cs typeface="Segoe UI" panose="020B0502040204020203" pitchFamily="34" charset="0"/>
            </a:endParaRPr>
          </a:p>
          <a:p>
            <a:pPr>
              <a:defRPr/>
            </a:pPr>
            <a:r>
              <a:rPr kumimoji="0" lang="en-GB" sz="1400" b="0" i="0" u="none" strike="noStrike" kern="1200" cap="none" spc="0" normalizeH="0" baseline="0" noProof="0" err="1">
                <a:ln>
                  <a:noFill/>
                </a:ln>
                <a:solidFill>
                  <a:srgbClr val="0D0D0D"/>
                </a:solidFill>
                <a:effectLst/>
                <a:uLnTx/>
                <a:uFillTx/>
                <a:latin typeface="Segoe Print"/>
                <a:ea typeface="+mn-ea"/>
                <a:cs typeface="+mn-cs"/>
              </a:rPr>
              <a:t>cyflwyno</a:t>
            </a:r>
            <a:r>
              <a:rPr kumimoji="0" lang="en-GB" sz="1400" b="0" i="0" u="none" strike="noStrike" kern="1200" cap="none" spc="0" normalizeH="0" baseline="0" noProof="0">
                <a:ln>
                  <a:noFill/>
                </a:ln>
                <a:solidFill>
                  <a:srgbClr val="0D0D0D"/>
                </a:solidFill>
                <a:effectLst/>
                <a:uLnTx/>
                <a:uFillTx/>
                <a:latin typeface="Segoe Print"/>
                <a:ea typeface="+mn-ea"/>
                <a:cs typeface="+mn-cs"/>
              </a:rPr>
              <a:t> </a:t>
            </a:r>
            <a:r>
              <a:rPr kumimoji="0" lang="en-GB" sz="1400" b="0" i="0" u="none" strike="noStrike" kern="1200" cap="none" spc="0" normalizeH="0" baseline="0" noProof="0" err="1">
                <a:ln>
                  <a:noFill/>
                </a:ln>
                <a:solidFill>
                  <a:srgbClr val="0D0D0D"/>
                </a:solidFill>
                <a:effectLst/>
                <a:uLnTx/>
                <a:uFillTx/>
                <a:latin typeface="Segoe Print"/>
                <a:ea typeface="+mn-ea"/>
                <a:cs typeface="+mn-cs"/>
              </a:rPr>
              <a:t>ei</a:t>
            </a:r>
            <a:r>
              <a:rPr kumimoji="0" lang="en-GB" sz="1400" b="0" i="0" u="none" strike="noStrike" kern="1200" cap="none" spc="0" normalizeH="0" baseline="0" noProof="0">
                <a:ln>
                  <a:noFill/>
                </a:ln>
                <a:solidFill>
                  <a:srgbClr val="0D0D0D"/>
                </a:solidFill>
                <a:effectLst/>
                <a:uLnTx/>
                <a:uFillTx/>
                <a:latin typeface="Segoe Print"/>
                <a:ea typeface="+mn-ea"/>
                <a:cs typeface="+mn-cs"/>
              </a:rPr>
              <a:t> </a:t>
            </a:r>
            <a:r>
              <a:rPr kumimoji="0" lang="en-GB" sz="1400" b="0" i="0" u="none" strike="noStrike" kern="1200" cap="none" spc="0" normalizeH="0" baseline="0" noProof="0" err="1">
                <a:ln>
                  <a:noFill/>
                </a:ln>
                <a:solidFill>
                  <a:srgbClr val="0D0D0D"/>
                </a:solidFill>
                <a:effectLst/>
                <a:uLnTx/>
                <a:uFillTx/>
                <a:latin typeface="Segoe Print"/>
                <a:ea typeface="+mn-ea"/>
                <a:cs typeface="+mn-cs"/>
              </a:rPr>
              <a:t>hunan</a:t>
            </a:r>
            <a:r>
              <a:rPr kumimoji="0" lang="en-GB" sz="1400" b="0" i="0" u="none" strike="noStrike" kern="1200" cap="none" spc="0" normalizeH="0" baseline="0" noProof="0">
                <a:ln>
                  <a:noFill/>
                </a:ln>
                <a:solidFill>
                  <a:srgbClr val="0D0D0D"/>
                </a:solidFill>
                <a:effectLst/>
                <a:uLnTx/>
                <a:uFillTx/>
                <a:latin typeface="Segoe Print"/>
                <a:ea typeface="+mn-ea"/>
                <a:cs typeface="+mn-cs"/>
              </a:rPr>
              <a:t> </a:t>
            </a:r>
            <a:r>
              <a:rPr kumimoji="0" lang="en-GB" sz="1400" b="0" i="0" u="none" strike="noStrike" kern="1200" cap="none" spc="0" normalizeH="0" baseline="0" noProof="0" err="1">
                <a:ln>
                  <a:noFill/>
                </a:ln>
                <a:solidFill>
                  <a:srgbClr val="0D0D0D"/>
                </a:solidFill>
                <a:effectLst/>
                <a:uLnTx/>
                <a:uFillTx/>
                <a:latin typeface="Segoe Print"/>
                <a:ea typeface="+mn-ea"/>
                <a:cs typeface="+mn-cs"/>
              </a:rPr>
              <a:t>i</a:t>
            </a:r>
            <a:r>
              <a:rPr kumimoji="0" lang="en-GB" sz="1400" b="0" i="0" u="none" strike="noStrike" kern="1200" cap="none" spc="0" normalizeH="0" baseline="0" noProof="0">
                <a:ln>
                  <a:noFill/>
                </a:ln>
                <a:solidFill>
                  <a:srgbClr val="0D0D0D"/>
                </a:solidFill>
                <a:effectLst/>
                <a:uLnTx/>
                <a:uFillTx/>
                <a:latin typeface="Segoe Print"/>
                <a:ea typeface="+mn-ea"/>
                <a:cs typeface="+mn-cs"/>
              </a:rPr>
              <a:t> chi. </a:t>
            </a:r>
            <a:r>
              <a:rPr kumimoji="0" lang="en-GB" sz="1400" b="0" i="0" u="none" strike="noStrike" kern="1200" cap="none" spc="0" normalizeH="0" baseline="0" noProof="0" err="1">
                <a:ln>
                  <a:noFill/>
                </a:ln>
                <a:solidFill>
                  <a:srgbClr val="0D0D0D"/>
                </a:solidFill>
                <a:effectLst/>
                <a:uLnTx/>
                <a:uFillTx/>
                <a:latin typeface="Segoe Print"/>
                <a:ea typeface="+mn-ea"/>
                <a:cs typeface="+mn-cs"/>
              </a:rPr>
              <a:t>Ar</a:t>
            </a:r>
            <a:r>
              <a:rPr kumimoji="0" lang="en-GB" sz="1400" b="0" i="0" u="none" strike="noStrike" kern="1200" cap="none" spc="0" normalizeH="0" baseline="0" noProof="0">
                <a:ln>
                  <a:noFill/>
                </a:ln>
                <a:solidFill>
                  <a:srgbClr val="0D0D0D"/>
                </a:solidFill>
                <a:effectLst/>
                <a:uLnTx/>
                <a:uFillTx/>
                <a:latin typeface="Segoe Print"/>
                <a:ea typeface="+mn-ea"/>
                <a:cs typeface="+mn-cs"/>
              </a:rPr>
              <a:t> </a:t>
            </a:r>
            <a:r>
              <a:rPr kumimoji="0" lang="en-GB" sz="1400" b="0" i="0" u="none" strike="noStrike" kern="1200" cap="none" spc="0" normalizeH="0" baseline="0" noProof="0" err="1">
                <a:ln>
                  <a:noFill/>
                </a:ln>
                <a:solidFill>
                  <a:srgbClr val="0D0D0D"/>
                </a:solidFill>
                <a:effectLst/>
                <a:uLnTx/>
                <a:uFillTx/>
                <a:latin typeface="Segoe Print"/>
                <a:ea typeface="+mn-ea"/>
                <a:cs typeface="+mn-cs"/>
              </a:rPr>
              <a:t>ôl</a:t>
            </a:r>
            <a:r>
              <a:rPr kumimoji="0" lang="en-GB" sz="1400" b="0" i="0" u="none" strike="noStrike" kern="1200" cap="none" spc="0" normalizeH="0" baseline="0" noProof="0">
                <a:ln>
                  <a:noFill/>
                </a:ln>
                <a:solidFill>
                  <a:srgbClr val="0D0D0D"/>
                </a:solidFill>
                <a:effectLst/>
                <a:uLnTx/>
                <a:uFillTx/>
                <a:latin typeface="Segoe Print"/>
                <a:ea typeface="+mn-ea"/>
                <a:cs typeface="+mn-cs"/>
              </a:rPr>
              <a:t> </a:t>
            </a:r>
            <a:r>
              <a:rPr kumimoji="0" lang="en-GB" sz="1400" b="0" i="0" u="none" strike="noStrike" kern="1200" cap="none" spc="0" normalizeH="0" baseline="0" noProof="0" err="1">
                <a:ln>
                  <a:noFill/>
                </a:ln>
                <a:solidFill>
                  <a:srgbClr val="0D0D0D"/>
                </a:solidFill>
                <a:effectLst/>
                <a:uLnTx/>
                <a:uFillTx/>
                <a:latin typeface="Segoe Print"/>
                <a:ea typeface="+mn-ea"/>
                <a:cs typeface="+mn-cs"/>
              </a:rPr>
              <a:t>gwylio</a:t>
            </a:r>
            <a:r>
              <a:rPr kumimoji="0" lang="en-GB" sz="1400" b="0" i="0" u="none" strike="noStrike" kern="1200" cap="none" spc="0" normalizeH="0" baseline="0" noProof="0">
                <a:ln>
                  <a:noFill/>
                </a:ln>
                <a:solidFill>
                  <a:srgbClr val="0D0D0D"/>
                </a:solidFill>
                <a:effectLst/>
                <a:uLnTx/>
                <a:uFillTx/>
                <a:latin typeface="Segoe Print"/>
                <a:ea typeface="+mn-ea"/>
                <a:cs typeface="+mn-cs"/>
              </a:rPr>
              <a:t> y </a:t>
            </a:r>
            <a:r>
              <a:rPr kumimoji="0" lang="en-GB" sz="1400" b="0" i="0" u="none" strike="noStrike" kern="1200" cap="none" spc="0" normalizeH="0" baseline="0" noProof="0" err="1">
                <a:ln>
                  <a:noFill/>
                </a:ln>
                <a:solidFill>
                  <a:srgbClr val="0D0D0D"/>
                </a:solidFill>
                <a:effectLst/>
                <a:uLnTx/>
                <a:uFillTx/>
                <a:latin typeface="Segoe Print"/>
                <a:ea typeface="+mn-ea"/>
                <a:cs typeface="+mn-cs"/>
              </a:rPr>
              <a:t>fideo</a:t>
            </a:r>
            <a:r>
              <a:rPr kumimoji="0" lang="en-GB" sz="1400" b="0" i="0" u="none" strike="noStrike" kern="1200" cap="none" spc="0" normalizeH="0" baseline="0" noProof="0">
                <a:ln>
                  <a:noFill/>
                </a:ln>
                <a:solidFill>
                  <a:srgbClr val="0D0D0D"/>
                </a:solidFill>
                <a:effectLst/>
                <a:uLnTx/>
                <a:uFillTx/>
                <a:latin typeface="Segoe Print"/>
                <a:ea typeface="+mn-ea"/>
                <a:cs typeface="+mn-cs"/>
              </a:rPr>
              <a:t> </a:t>
            </a:r>
            <a:r>
              <a:rPr kumimoji="0" lang="en-GB" sz="1400" b="0" i="0" u="none" strike="noStrike" kern="1200" cap="none" spc="0" normalizeH="0" baseline="0" noProof="0" err="1">
                <a:ln>
                  <a:noFill/>
                </a:ln>
                <a:solidFill>
                  <a:srgbClr val="0D0D0D"/>
                </a:solidFill>
                <a:effectLst/>
                <a:uLnTx/>
                <a:uFillTx/>
                <a:latin typeface="Segoe Print"/>
                <a:ea typeface="+mn-ea"/>
                <a:cs typeface="+mn-cs"/>
              </a:rPr>
              <a:t>tynnwch</a:t>
            </a:r>
            <a:r>
              <a:rPr kumimoji="0" lang="en-GB" sz="1400" b="0" i="0" u="none" strike="noStrike" kern="1200" cap="none" spc="0" normalizeH="0" baseline="0" noProof="0">
                <a:ln>
                  <a:noFill/>
                </a:ln>
                <a:solidFill>
                  <a:srgbClr val="0D0D0D"/>
                </a:solidFill>
                <a:effectLst/>
                <a:uLnTx/>
                <a:uFillTx/>
                <a:latin typeface="Segoe Print"/>
                <a:ea typeface="+mn-ea"/>
                <a:cs typeface="+mn-cs"/>
              </a:rPr>
              <a:t> </a:t>
            </a:r>
            <a:r>
              <a:rPr kumimoji="0" lang="en-GB" sz="1400" b="0" i="0" u="none" strike="noStrike" kern="1200" cap="none" spc="0" normalizeH="0" baseline="0" noProof="0" err="1">
                <a:ln>
                  <a:noFill/>
                </a:ln>
                <a:solidFill>
                  <a:srgbClr val="0D0D0D"/>
                </a:solidFill>
                <a:effectLst/>
                <a:uLnTx/>
                <a:uFillTx/>
                <a:latin typeface="Segoe Print"/>
                <a:ea typeface="+mn-ea"/>
                <a:cs typeface="+mn-cs"/>
              </a:rPr>
              <a:t>lun</a:t>
            </a:r>
            <a:r>
              <a:rPr kumimoji="0" lang="en-GB" sz="1400" b="0" i="0" u="none" strike="noStrike" kern="1200" cap="none" spc="0" normalizeH="0" baseline="0" noProof="0">
                <a:ln>
                  <a:noFill/>
                </a:ln>
                <a:solidFill>
                  <a:srgbClr val="0D0D0D"/>
                </a:solidFill>
                <a:effectLst/>
                <a:uLnTx/>
                <a:uFillTx/>
                <a:latin typeface="Segoe Print"/>
                <a:ea typeface="+mn-ea"/>
                <a:cs typeface="+mn-cs"/>
              </a:rPr>
              <a:t> </a:t>
            </a:r>
            <a:r>
              <a:rPr kumimoji="0" lang="en-GB" sz="1400" b="0" i="0" u="none" strike="noStrike" kern="1200" cap="none" spc="0" normalizeH="0" baseline="0" noProof="0" err="1">
                <a:ln>
                  <a:noFill/>
                </a:ln>
                <a:solidFill>
                  <a:srgbClr val="0D0D0D"/>
                </a:solidFill>
                <a:effectLst/>
                <a:uLnTx/>
                <a:uFillTx/>
                <a:latin typeface="Segoe Print"/>
                <a:ea typeface="+mn-ea"/>
                <a:cs typeface="+mn-cs"/>
              </a:rPr>
              <a:t>o’ch</a:t>
            </a:r>
            <a:r>
              <a:rPr kumimoji="0" lang="en-GB" sz="1400" b="0" i="0" u="none" strike="noStrike" kern="1200" cap="none" spc="0" normalizeH="0" baseline="0" noProof="0">
                <a:ln>
                  <a:noFill/>
                </a:ln>
                <a:solidFill>
                  <a:srgbClr val="0D0D0D"/>
                </a:solidFill>
                <a:effectLst/>
                <a:uLnTx/>
                <a:uFillTx/>
                <a:latin typeface="Segoe Print"/>
                <a:ea typeface="+mn-ea"/>
                <a:cs typeface="+mn-cs"/>
              </a:rPr>
              <a:t> </a:t>
            </a:r>
            <a:r>
              <a:rPr kumimoji="0" lang="en-GB" sz="1400" b="0" i="0" u="none" strike="noStrike" kern="1200" cap="none" spc="0" normalizeH="0" baseline="0" noProof="0" err="1">
                <a:ln>
                  <a:noFill/>
                </a:ln>
                <a:solidFill>
                  <a:srgbClr val="0D0D0D"/>
                </a:solidFill>
                <a:effectLst/>
                <a:uLnTx/>
                <a:uFillTx/>
                <a:latin typeface="Segoe Print"/>
                <a:ea typeface="+mn-ea"/>
                <a:cs typeface="+mn-cs"/>
              </a:rPr>
              <a:t>athro</a:t>
            </a:r>
            <a:r>
              <a:rPr kumimoji="0" lang="en-GB" sz="1400" b="0" i="0" u="none" strike="noStrike" kern="1200" cap="none" spc="0" normalizeH="0" baseline="0" noProof="0">
                <a:ln>
                  <a:noFill/>
                </a:ln>
                <a:solidFill>
                  <a:srgbClr val="0D0D0D"/>
                </a:solidFill>
                <a:effectLst/>
                <a:uLnTx/>
                <a:uFillTx/>
                <a:latin typeface="Segoe Print"/>
                <a:ea typeface="+mn-ea"/>
                <a:cs typeface="+mn-cs"/>
              </a:rPr>
              <a:t> </a:t>
            </a:r>
            <a:r>
              <a:rPr lang="en-GB" sz="1400">
                <a:solidFill>
                  <a:srgbClr val="0D0D0D"/>
                </a:solidFill>
                <a:latin typeface="Segoe Print"/>
              </a:rPr>
              <a:t>  </a:t>
            </a:r>
            <a:r>
              <a:rPr kumimoji="0" lang="en-GB" sz="1400" b="0" i="0" u="none" strike="noStrike" kern="1200" cap="none" spc="0" normalizeH="0" baseline="0" noProof="0" err="1">
                <a:ln>
                  <a:noFill/>
                </a:ln>
                <a:solidFill>
                  <a:srgbClr val="0D0D0D"/>
                </a:solidFill>
                <a:effectLst/>
                <a:uLnTx/>
                <a:uFillTx/>
                <a:latin typeface="Segoe Print"/>
                <a:ea typeface="+mn-ea"/>
                <a:cs typeface="+mn-cs"/>
              </a:rPr>
              <a:t>newydd</a:t>
            </a:r>
            <a:r>
              <a:rPr kumimoji="0" lang="en-GB" sz="1400" b="0" i="0" u="none" strike="noStrike" kern="1200" cap="none" spc="0" normalizeH="0" baseline="0" noProof="0">
                <a:ln>
                  <a:noFill/>
                </a:ln>
                <a:solidFill>
                  <a:srgbClr val="0D0D0D"/>
                </a:solidFill>
                <a:effectLst/>
                <a:uLnTx/>
                <a:uFillTx/>
                <a:latin typeface="Segoe Print"/>
                <a:ea typeface="+mn-ea"/>
                <a:cs typeface="+mn-cs"/>
              </a:rPr>
              <a:t> a </a:t>
            </a:r>
            <a:r>
              <a:rPr kumimoji="0" lang="en-GB" sz="1400" b="0" i="0" u="none" strike="noStrike" kern="1200" cap="none" spc="0" normalizeH="0" baseline="0" noProof="0" err="1">
                <a:ln>
                  <a:noFill/>
                </a:ln>
                <a:solidFill>
                  <a:srgbClr val="0D0D0D"/>
                </a:solidFill>
                <a:effectLst/>
                <a:uLnTx/>
                <a:uFillTx/>
                <a:latin typeface="Segoe Print"/>
                <a:ea typeface="+mn-ea"/>
                <a:cs typeface="+mn-cs"/>
              </a:rPr>
              <a:t>nodwch</a:t>
            </a:r>
            <a:r>
              <a:rPr kumimoji="0" lang="en-GB" sz="1400" b="0" i="0" u="none" strike="noStrike" kern="1200" cap="none" spc="0" normalizeH="0" baseline="0" noProof="0">
                <a:ln>
                  <a:noFill/>
                </a:ln>
                <a:solidFill>
                  <a:srgbClr val="0D0D0D"/>
                </a:solidFill>
                <a:effectLst/>
                <a:uLnTx/>
                <a:uFillTx/>
                <a:latin typeface="Segoe Print"/>
                <a:ea typeface="+mn-ea"/>
                <a:cs typeface="+mn-cs"/>
              </a:rPr>
              <a:t> </a:t>
            </a:r>
            <a:r>
              <a:rPr kumimoji="0" lang="en-GB" sz="1400" b="0" i="0" u="none" strike="noStrike" kern="1200" cap="none" spc="0" normalizeH="0" baseline="0" noProof="0" err="1">
                <a:ln>
                  <a:noFill/>
                </a:ln>
                <a:solidFill>
                  <a:srgbClr val="0D0D0D"/>
                </a:solidFill>
                <a:effectLst/>
                <a:uLnTx/>
                <a:uFillTx/>
                <a:latin typeface="Segoe Print"/>
                <a:ea typeface="+mn-ea"/>
                <a:cs typeface="+mn-cs"/>
              </a:rPr>
              <a:t>unrhyw</a:t>
            </a:r>
            <a:r>
              <a:rPr kumimoji="0" lang="en-GB" sz="1400" b="0" i="0" u="none" strike="noStrike" kern="1200" cap="none" spc="0" normalizeH="0" baseline="0" noProof="0">
                <a:ln>
                  <a:noFill/>
                </a:ln>
                <a:solidFill>
                  <a:srgbClr val="0D0D0D"/>
                </a:solidFill>
                <a:effectLst/>
                <a:uLnTx/>
                <a:uFillTx/>
                <a:latin typeface="Segoe Print"/>
                <a:ea typeface="+mn-ea"/>
                <a:cs typeface="+mn-cs"/>
              </a:rPr>
              <a:t> </a:t>
            </a:r>
            <a:r>
              <a:rPr kumimoji="0" lang="en-GB" sz="1400" b="0" i="0" u="none" strike="noStrike" kern="1200" cap="none" spc="0" normalizeH="0" baseline="0" noProof="0" err="1">
                <a:ln>
                  <a:noFill/>
                </a:ln>
                <a:solidFill>
                  <a:srgbClr val="0D0D0D"/>
                </a:solidFill>
                <a:effectLst/>
                <a:uLnTx/>
                <a:uFillTx/>
                <a:latin typeface="Segoe Print"/>
                <a:ea typeface="+mn-ea"/>
                <a:cs typeface="+mn-cs"/>
              </a:rPr>
              <a:t>wybodaeth</a:t>
            </a:r>
            <a:r>
              <a:rPr kumimoji="0" lang="en-GB" sz="1400" b="0" i="0" u="none" strike="noStrike" kern="1200" cap="none" spc="0" normalizeH="0" baseline="0" noProof="0">
                <a:ln>
                  <a:noFill/>
                </a:ln>
                <a:solidFill>
                  <a:srgbClr val="0D0D0D"/>
                </a:solidFill>
                <a:effectLst/>
                <a:uLnTx/>
                <a:uFillTx/>
                <a:latin typeface="Segoe Print"/>
                <a:ea typeface="+mn-ea"/>
                <a:cs typeface="+mn-cs"/>
              </a:rPr>
              <a:t> </a:t>
            </a:r>
            <a:r>
              <a:rPr kumimoji="0" lang="en-GB" sz="1400" b="0" i="0" u="none" strike="noStrike" kern="1200" cap="none" spc="0" normalizeH="0" baseline="0" noProof="0" err="1">
                <a:ln>
                  <a:noFill/>
                </a:ln>
                <a:solidFill>
                  <a:srgbClr val="0D0D0D"/>
                </a:solidFill>
                <a:effectLst/>
                <a:uLnTx/>
                <a:uFillTx/>
                <a:latin typeface="Segoe Print"/>
                <a:ea typeface="+mn-ea"/>
                <a:cs typeface="+mn-cs"/>
              </a:rPr>
              <a:t>yr</a:t>
            </a:r>
            <a:r>
              <a:rPr kumimoji="0" lang="en-GB" sz="1400" b="0" i="0" u="none" strike="noStrike" kern="1200" cap="none" spc="0" normalizeH="0" baseline="0" noProof="0">
                <a:ln>
                  <a:noFill/>
                </a:ln>
                <a:solidFill>
                  <a:srgbClr val="0D0D0D"/>
                </a:solidFill>
                <a:effectLst/>
                <a:uLnTx/>
                <a:uFillTx/>
                <a:latin typeface="Segoe Print"/>
                <a:ea typeface="+mn-ea"/>
                <a:cs typeface="+mn-cs"/>
              </a:rPr>
              <a:t> </a:t>
            </a:r>
            <a:r>
              <a:rPr kumimoji="0" lang="en-GB" sz="1400" b="0" i="0" u="none" strike="noStrike" kern="1200" cap="none" spc="0" normalizeH="0" baseline="0" noProof="0" err="1">
                <a:ln>
                  <a:noFill/>
                </a:ln>
                <a:solidFill>
                  <a:srgbClr val="0D0D0D"/>
                </a:solidFill>
                <a:effectLst/>
                <a:uLnTx/>
                <a:uFillTx/>
                <a:latin typeface="Segoe Print"/>
                <a:ea typeface="+mn-ea"/>
                <a:cs typeface="+mn-cs"/>
              </a:rPr>
              <a:t>ydych</a:t>
            </a:r>
            <a:r>
              <a:rPr kumimoji="0" lang="en-GB" sz="1400" b="0" i="0" u="none" strike="noStrike" kern="1200" cap="none" spc="0" normalizeH="0" baseline="0" noProof="0">
                <a:ln>
                  <a:noFill/>
                </a:ln>
                <a:solidFill>
                  <a:srgbClr val="0D0D0D"/>
                </a:solidFill>
                <a:effectLst/>
                <a:uLnTx/>
                <a:uFillTx/>
                <a:latin typeface="Segoe Print"/>
                <a:ea typeface="+mn-ea"/>
                <a:cs typeface="+mn-cs"/>
              </a:rPr>
              <a:t> </a:t>
            </a:r>
            <a:r>
              <a:rPr kumimoji="0" lang="en-GB" sz="1400" b="0" i="0" u="none" strike="noStrike" kern="1200" cap="none" spc="0" normalizeH="0" baseline="0" noProof="0" err="1">
                <a:ln>
                  <a:noFill/>
                </a:ln>
                <a:solidFill>
                  <a:srgbClr val="0D0D0D"/>
                </a:solidFill>
                <a:effectLst/>
                <a:uLnTx/>
                <a:uFillTx/>
                <a:latin typeface="Segoe Print"/>
                <a:ea typeface="+mn-ea"/>
                <a:cs typeface="+mn-cs"/>
              </a:rPr>
              <a:t>wedi</a:t>
            </a:r>
            <a:r>
              <a:rPr kumimoji="0" lang="en-GB" sz="1400" b="0" i="0" u="none" strike="noStrike" kern="1200" cap="none" spc="0" normalizeH="0" baseline="0" noProof="0">
                <a:ln>
                  <a:noFill/>
                </a:ln>
                <a:solidFill>
                  <a:srgbClr val="0D0D0D"/>
                </a:solidFill>
                <a:effectLst/>
                <a:uLnTx/>
                <a:uFillTx/>
                <a:latin typeface="Segoe Print"/>
                <a:ea typeface="+mn-ea"/>
                <a:cs typeface="+mn-cs"/>
              </a:rPr>
              <a:t> </a:t>
            </a:r>
            <a:r>
              <a:rPr kumimoji="0" lang="en-GB" sz="1400" b="0" i="0" u="none" strike="noStrike" kern="1200" cap="none" spc="0" normalizeH="0" baseline="0" noProof="0" err="1">
                <a:ln>
                  <a:noFill/>
                </a:ln>
                <a:solidFill>
                  <a:srgbClr val="0D0D0D"/>
                </a:solidFill>
                <a:effectLst/>
                <a:uLnTx/>
                <a:uFillTx/>
                <a:latin typeface="Segoe Print"/>
                <a:ea typeface="+mn-ea"/>
                <a:cs typeface="+mn-cs"/>
              </a:rPr>
              <a:t>dysgu</a:t>
            </a:r>
            <a:r>
              <a:rPr kumimoji="0" lang="en-GB" sz="1400" b="0" i="0" u="none" strike="noStrike" kern="1200" cap="none" spc="0" normalizeH="0" baseline="0" noProof="0">
                <a:ln>
                  <a:noFill/>
                </a:ln>
                <a:solidFill>
                  <a:srgbClr val="0D0D0D"/>
                </a:solidFill>
                <a:effectLst/>
                <a:uLnTx/>
                <a:uFillTx/>
                <a:latin typeface="Segoe Print"/>
                <a:ea typeface="+mn-ea"/>
                <a:cs typeface="+mn-cs"/>
              </a:rPr>
              <a:t> am </a:t>
            </a:r>
            <a:r>
              <a:rPr kumimoji="0" lang="en-GB" sz="1400" b="0" i="0" u="none" strike="noStrike" kern="1200" cap="none" spc="0" normalizeH="0" baseline="0" noProof="0" err="1">
                <a:ln>
                  <a:noFill/>
                </a:ln>
                <a:solidFill>
                  <a:srgbClr val="0D0D0D"/>
                </a:solidFill>
                <a:effectLst/>
                <a:uLnTx/>
                <a:uFillTx/>
                <a:latin typeface="Segoe Print"/>
                <a:ea typeface="+mn-ea"/>
                <a:cs typeface="+mn-cs"/>
              </a:rPr>
              <a:t>yr</a:t>
            </a:r>
            <a:r>
              <a:rPr kumimoji="0" lang="en-GB" sz="1400" b="0" i="0" u="none" strike="noStrike" kern="1200" cap="none" spc="0" normalizeH="0" baseline="0" noProof="0">
                <a:ln>
                  <a:noFill/>
                </a:ln>
                <a:solidFill>
                  <a:srgbClr val="0D0D0D"/>
                </a:solidFill>
                <a:effectLst/>
                <a:uLnTx/>
                <a:uFillTx/>
                <a:latin typeface="Segoe Print"/>
                <a:ea typeface="+mn-ea"/>
                <a:cs typeface="+mn-cs"/>
              </a:rPr>
              <a:t> </a:t>
            </a:r>
            <a:r>
              <a:rPr lang="en-GB" sz="1400">
                <a:solidFill>
                  <a:srgbClr val="0D0D0D"/>
                </a:solidFill>
                <a:latin typeface="Segoe Print"/>
              </a:rPr>
              <a:t> </a:t>
            </a:r>
            <a:r>
              <a:rPr kumimoji="0" lang="en-GB" sz="1400" b="0" i="0" u="none" strike="noStrike" kern="1200" cap="none" spc="0" normalizeH="0" baseline="0" noProof="0" err="1">
                <a:ln>
                  <a:noFill/>
                </a:ln>
                <a:solidFill>
                  <a:srgbClr val="0D0D0D"/>
                </a:solidFill>
                <a:effectLst/>
                <a:uLnTx/>
                <a:uFillTx/>
                <a:latin typeface="Segoe Print"/>
                <a:ea typeface="+mn-ea"/>
                <a:cs typeface="+mn-cs"/>
              </a:rPr>
              <a:t>athro</a:t>
            </a:r>
            <a:r>
              <a:rPr kumimoji="0" lang="en-GB" sz="1400" b="0" i="0" u="none" strike="noStrike" kern="1200" cap="none" spc="0" normalizeH="0" baseline="0" noProof="0">
                <a:ln>
                  <a:noFill/>
                </a:ln>
                <a:solidFill>
                  <a:srgbClr val="0D0D0D"/>
                </a:solidFill>
                <a:effectLst/>
                <a:uLnTx/>
                <a:uFillTx/>
                <a:latin typeface="Segoe Print"/>
                <a:ea typeface="+mn-ea"/>
                <a:cs typeface="+mn-cs"/>
              </a:rPr>
              <a:t> o </a:t>
            </a:r>
            <a:r>
              <a:rPr kumimoji="0" lang="en-GB" sz="1400" b="0" i="0" u="none" strike="noStrike" kern="1200" cap="none" spc="0" normalizeH="0" baseline="0" noProof="0" err="1">
                <a:ln>
                  <a:noFill/>
                </a:ln>
                <a:solidFill>
                  <a:srgbClr val="0D0D0D"/>
                </a:solidFill>
                <a:effectLst/>
                <a:uLnTx/>
                <a:uFillTx/>
                <a:latin typeface="Segoe Print"/>
                <a:ea typeface="+mn-ea"/>
                <a:cs typeface="+mn-cs"/>
              </a:rPr>
              <a:t>amgylch</a:t>
            </a:r>
            <a:r>
              <a:rPr kumimoji="0" lang="en-GB" sz="1400" b="0" i="0" u="none" strike="noStrike" kern="1200" cap="none" spc="0" normalizeH="0" baseline="0" noProof="0">
                <a:ln>
                  <a:noFill/>
                </a:ln>
                <a:solidFill>
                  <a:srgbClr val="0D0D0D"/>
                </a:solidFill>
                <a:effectLst/>
                <a:uLnTx/>
                <a:uFillTx/>
                <a:latin typeface="Segoe Print"/>
                <a:ea typeface="+mn-ea"/>
                <a:cs typeface="+mn-cs"/>
              </a:rPr>
              <a:t> y </a:t>
            </a:r>
            <a:r>
              <a:rPr kumimoji="0" lang="en-GB" sz="1400" b="0" i="0" u="none" strike="noStrike" kern="1200" cap="none" spc="0" normalizeH="0" baseline="0" noProof="0" err="1">
                <a:ln>
                  <a:noFill/>
                </a:ln>
                <a:solidFill>
                  <a:srgbClr val="0D0D0D"/>
                </a:solidFill>
                <a:effectLst/>
                <a:uLnTx/>
                <a:uFillTx/>
                <a:latin typeface="Segoe Print"/>
                <a:ea typeface="+mn-ea"/>
                <a:cs typeface="+mn-cs"/>
              </a:rPr>
              <a:t>llun</a:t>
            </a:r>
            <a:r>
              <a:rPr kumimoji="0" lang="en-GB" sz="1400" b="0" i="0" u="none" strike="noStrike" kern="1200" cap="none" spc="0" normalizeH="0" baseline="0" noProof="0">
                <a:ln>
                  <a:noFill/>
                </a:ln>
                <a:solidFill>
                  <a:srgbClr val="0D0D0D"/>
                </a:solidFill>
                <a:effectLst/>
                <a:uLnTx/>
                <a:uFillTx/>
                <a:latin typeface="Segoe Print"/>
                <a:ea typeface="+mn-ea"/>
                <a:cs typeface="+mn-cs"/>
              </a:rPr>
              <a:t>. </a:t>
            </a:r>
            <a:r>
              <a:rPr kumimoji="0" lang="en-US" sz="1400" b="0" i="0" u="none" strike="noStrike" kern="1200" cap="none" spc="0" normalizeH="0" baseline="0" noProof="0">
                <a:ln>
                  <a:noFill/>
                </a:ln>
                <a:solidFill>
                  <a:srgbClr val="000000"/>
                </a:solidFill>
                <a:effectLst/>
                <a:uLnTx/>
                <a:uFillTx/>
                <a:latin typeface="Segoe Print"/>
                <a:ea typeface="+mn-ea"/>
                <a:cs typeface="+mn-cs"/>
              </a:rPr>
              <a:t>​</a:t>
            </a:r>
            <a:endParaRPr kumimoji="0" lang="en-US" sz="1400" b="0" i="0" u="none" strike="noStrike" kern="1200" cap="none" spc="0" normalizeH="0" baseline="0" noProof="0">
              <a:ln>
                <a:noFill/>
              </a:ln>
              <a:solidFill>
                <a:srgbClr val="000000"/>
              </a:solidFill>
              <a:effectLst/>
              <a:uLnTx/>
              <a:uFillTx/>
              <a:latin typeface="Segoe Print"/>
              <a:ea typeface="+mn-ea"/>
              <a:cs typeface="Segoe UI"/>
            </a:endParaRPr>
          </a:p>
          <a:p>
            <a:pPr fontAlgn="base">
              <a:defRPr/>
            </a:pPr>
            <a:r>
              <a:rPr kumimoji="0" lang="en-GB" sz="1400" b="0" i="0" u="none" strike="noStrike" kern="1200" cap="none" spc="0" normalizeH="0" baseline="0" noProof="0">
                <a:ln>
                  <a:noFill/>
                </a:ln>
                <a:solidFill>
                  <a:srgbClr val="7030A0"/>
                </a:solidFill>
                <a:effectLst/>
                <a:uLnTx/>
                <a:uFillTx/>
                <a:latin typeface="Segoe Print"/>
              </a:rPr>
              <a:t>Watch the video by your new class teacher introducing themselves to you. After watching the video draw a picture of your new teacher and note any information you have learnt about them around the picture.</a:t>
            </a:r>
            <a:r>
              <a:rPr lang="en-GB" sz="1400">
                <a:solidFill>
                  <a:srgbClr val="7030A0"/>
                </a:solidFill>
                <a:latin typeface="Segoe Print"/>
              </a:rPr>
              <a:t> </a:t>
            </a:r>
            <a:endPar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p:txBody>
      </p:sp>
      <p:sp>
        <p:nvSpPr>
          <p:cNvPr id="5" name="Rounded Rectangle 4"/>
          <p:cNvSpPr/>
          <p:nvPr/>
        </p:nvSpPr>
        <p:spPr>
          <a:xfrm>
            <a:off x="2085975" y="4342183"/>
            <a:ext cx="2743200" cy="3592142"/>
          </a:xfrm>
          <a:prstGeom prst="round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3623201" y="2802086"/>
            <a:ext cx="2872959" cy="1200329"/>
          </a:xfrm>
          <a:prstGeom prst="rect">
            <a:avLst/>
          </a:prstGeom>
          <a:noFill/>
          <a:ln w="3175">
            <a:solidFill>
              <a:schemeClr val="accent5">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____________________________________________________________________________________________</a:t>
            </a:r>
          </a:p>
        </p:txBody>
      </p:sp>
      <p:sp>
        <p:nvSpPr>
          <p:cNvPr id="8" name="TextBox 7"/>
          <p:cNvSpPr txBox="1"/>
          <p:nvPr/>
        </p:nvSpPr>
        <p:spPr>
          <a:xfrm>
            <a:off x="312293" y="8090236"/>
            <a:ext cx="1835337" cy="1477328"/>
          </a:xfrm>
          <a:prstGeom prst="rect">
            <a:avLst/>
          </a:prstGeom>
          <a:noFill/>
          <a:ln>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______________________________________________________________________</a:t>
            </a:r>
          </a:p>
        </p:txBody>
      </p:sp>
      <p:sp>
        <p:nvSpPr>
          <p:cNvPr id="9" name="TextBox 8"/>
          <p:cNvSpPr txBox="1"/>
          <p:nvPr/>
        </p:nvSpPr>
        <p:spPr>
          <a:xfrm>
            <a:off x="3756612" y="8228736"/>
            <a:ext cx="2606135" cy="1200329"/>
          </a:xfrm>
          <a:prstGeom prst="rect">
            <a:avLst/>
          </a:prstGeom>
          <a:noFill/>
          <a:ln>
            <a:solidFill>
              <a:schemeClr val="accent5">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____________________________________________________________________________________</a:t>
            </a:r>
          </a:p>
        </p:txBody>
      </p:sp>
      <p:sp>
        <p:nvSpPr>
          <p:cNvPr id="10" name="TextBox 9"/>
          <p:cNvSpPr txBox="1"/>
          <p:nvPr/>
        </p:nvSpPr>
        <p:spPr>
          <a:xfrm>
            <a:off x="272320" y="2711628"/>
            <a:ext cx="2218545" cy="1477328"/>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_____________________________________________________________________________________</a:t>
            </a:r>
          </a:p>
        </p:txBody>
      </p:sp>
      <p:sp>
        <p:nvSpPr>
          <p:cNvPr id="11" name="TextBox 10">
            <a:extLst>
              <a:ext uri="{FF2B5EF4-FFF2-40B4-BE49-F238E27FC236}">
                <a16:creationId xmlns:a16="http://schemas.microsoft.com/office/drawing/2014/main" id="{D66DAE22-3A4F-4B76-8F9A-DBD217FF1D11}"/>
              </a:ext>
            </a:extLst>
          </p:cNvPr>
          <p:cNvSpPr txBox="1"/>
          <p:nvPr/>
        </p:nvSpPr>
        <p:spPr>
          <a:xfrm>
            <a:off x="312293" y="5178102"/>
            <a:ext cx="1525999" cy="2031325"/>
          </a:xfrm>
          <a:prstGeom prst="rect">
            <a:avLst/>
          </a:prstGeom>
          <a:noFill/>
          <a:ln>
            <a:solidFill>
              <a:srgbClr val="00B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_____________________________________________________________________________</a:t>
            </a:r>
          </a:p>
        </p:txBody>
      </p:sp>
      <p:sp>
        <p:nvSpPr>
          <p:cNvPr id="12" name="TextBox 11">
            <a:extLst>
              <a:ext uri="{FF2B5EF4-FFF2-40B4-BE49-F238E27FC236}">
                <a16:creationId xmlns:a16="http://schemas.microsoft.com/office/drawing/2014/main" id="{1372A61B-4AF7-4487-892E-D63EE2E1495C}"/>
              </a:ext>
            </a:extLst>
          </p:cNvPr>
          <p:cNvSpPr txBox="1"/>
          <p:nvPr/>
        </p:nvSpPr>
        <p:spPr>
          <a:xfrm>
            <a:off x="5059680" y="5098759"/>
            <a:ext cx="1375505" cy="2031325"/>
          </a:xfrm>
          <a:prstGeom prst="rect">
            <a:avLst/>
          </a:prstGeom>
          <a:noFill/>
          <a:ln>
            <a:solidFill>
              <a:srgbClr val="00B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______________________________________________________________________</a:t>
            </a:r>
          </a:p>
        </p:txBody>
      </p:sp>
    </p:spTree>
    <p:extLst>
      <p:ext uri="{BB962C8B-B14F-4D97-AF65-F5344CB8AC3E}">
        <p14:creationId xmlns:p14="http://schemas.microsoft.com/office/powerpoint/2010/main" val="3991429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EBA4C42-CEEB-4683-8490-D7A5BB9456B9}"/>
              </a:ext>
            </a:extLst>
          </p:cNvPr>
          <p:cNvSpPr/>
          <p:nvPr/>
        </p:nvSpPr>
        <p:spPr>
          <a:xfrm>
            <a:off x="192880" y="840582"/>
            <a:ext cx="4573991" cy="2462213"/>
          </a:xfrm>
          <a:prstGeom prst="rect">
            <a:avLst/>
          </a:prstGeom>
        </p:spPr>
        <p:txBody>
          <a:bodyPr wrap="square">
            <a:spAutoFit/>
          </a:bodyPr>
          <a:lstStyle/>
          <a:p>
            <a:pPr lvl="0" defTabSz="457200" fontAlgn="base">
              <a:defRPr/>
            </a:pPr>
            <a:r>
              <a:rPr kumimoji="0" lang="en-GB" sz="1400" b="0" i="0" u="none" strike="noStrike" kern="1200" cap="none" spc="0" normalizeH="0" baseline="0" noProof="0" err="1">
                <a:ln>
                  <a:noFill/>
                </a:ln>
                <a:solidFill>
                  <a:srgbClr val="0D0D0D"/>
                </a:solidFill>
                <a:effectLst/>
                <a:uLnTx/>
                <a:uFillTx/>
                <a:latin typeface="Segoe Print" panose="02000600000000000000" pitchFamily="2" charset="0"/>
                <a:ea typeface="+mn-ea"/>
                <a:cs typeface="+mn-cs"/>
              </a:rPr>
              <a:t>Gwrandewch</a:t>
            </a:r>
            <a:r>
              <a:rPr kumimoji="0" lang="en-GB" sz="1400" b="0" i="0" u="none" strike="noStrike" kern="1200" cap="none" spc="0" normalizeH="0" baseline="0" noProof="0">
                <a:ln>
                  <a:noFill/>
                </a:ln>
                <a:solidFill>
                  <a:srgbClr val="0D0D0D"/>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srgbClr val="0D0D0D"/>
                </a:solidFill>
                <a:effectLst/>
                <a:uLnTx/>
                <a:uFillTx/>
                <a:latin typeface="Segoe Print" panose="02000600000000000000" pitchFamily="2" charset="0"/>
                <a:ea typeface="+mn-ea"/>
                <a:cs typeface="+mn-cs"/>
              </a:rPr>
              <a:t>ar</a:t>
            </a:r>
            <a:r>
              <a:rPr kumimoji="0" lang="en-GB" sz="1400" b="0" i="0" u="none" strike="noStrike" kern="1200" cap="none" spc="0" normalizeH="0" baseline="0" noProof="0">
                <a:ln>
                  <a:noFill/>
                </a:ln>
                <a:solidFill>
                  <a:srgbClr val="0D0D0D"/>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srgbClr val="0D0D0D"/>
                </a:solidFill>
                <a:effectLst/>
                <a:uLnTx/>
                <a:uFillTx/>
                <a:latin typeface="Segoe Print" panose="02000600000000000000" pitchFamily="2" charset="0"/>
                <a:ea typeface="+mn-ea"/>
                <a:cs typeface="+mn-cs"/>
              </a:rPr>
              <a:t>lyfr</a:t>
            </a:r>
            <a:r>
              <a:rPr kumimoji="0" lang="en-GB" sz="1400" b="0" i="0" u="none" strike="noStrike" kern="1200" cap="none" spc="0" normalizeH="0" baseline="0" noProof="0">
                <a:ln>
                  <a:noFill/>
                </a:ln>
                <a:solidFill>
                  <a:srgbClr val="0D0D0D"/>
                </a:solidFill>
                <a:effectLst/>
                <a:uLnTx/>
                <a:uFillTx/>
                <a:latin typeface="Segoe Print" panose="02000600000000000000" pitchFamily="2" charset="0"/>
                <a:ea typeface="+mn-ea"/>
                <a:cs typeface="+mn-cs"/>
              </a:rPr>
              <a:t> </a:t>
            </a:r>
            <a:r>
              <a:rPr kumimoji="0" lang="en-GB" sz="1400" b="0" i="0" u="none" strike="noStrike" kern="1200" cap="none" spc="0" normalizeH="0" baseline="0" noProof="0">
                <a:ln>
                  <a:noFill/>
                </a:ln>
                <a:solidFill>
                  <a:srgbClr val="0D0D0D"/>
                </a:solidFill>
                <a:effectLst/>
                <a:uLnTx/>
                <a:uFillTx/>
                <a:latin typeface="Segoe Print" panose="02000600000000000000" pitchFamily="2" charset="0"/>
                <a:ea typeface="+mn-ea"/>
                <a:cs typeface="+mn-cs"/>
                <a:hlinkClick r:id="rId2"/>
              </a:rPr>
              <a:t>“</a:t>
            </a:r>
            <a:r>
              <a:rPr kumimoji="0" lang="en-GB" sz="1400" b="0" i="0" u="none" strike="noStrike" kern="1200" cap="none" spc="0" normalizeH="0" baseline="0" noProof="0" err="1">
                <a:ln>
                  <a:noFill/>
                </a:ln>
                <a:solidFill>
                  <a:srgbClr val="0D0D0D"/>
                </a:solidFill>
                <a:effectLst/>
                <a:uLnTx/>
                <a:uFillTx/>
                <a:latin typeface="Segoe Print" panose="02000600000000000000" pitchFamily="2" charset="0"/>
                <a:ea typeface="+mn-ea"/>
                <a:cs typeface="+mn-cs"/>
                <a:hlinkClick r:id="rId2"/>
              </a:rPr>
              <a:t>Worrysaurus</a:t>
            </a:r>
            <a:r>
              <a:rPr kumimoji="0" lang="en-GB" sz="1400" b="0" i="0" u="none" strike="noStrike" kern="1200" cap="none" spc="0" normalizeH="0" baseline="0" noProof="0">
                <a:ln>
                  <a:noFill/>
                </a:ln>
                <a:solidFill>
                  <a:srgbClr val="0D0D0D"/>
                </a:solidFill>
                <a:effectLst/>
                <a:uLnTx/>
                <a:uFillTx/>
                <a:latin typeface="Segoe Print" panose="02000600000000000000" pitchFamily="2" charset="0"/>
                <a:ea typeface="+mn-ea"/>
                <a:cs typeface="+mn-cs"/>
                <a:hlinkClick r:id="rId2"/>
              </a:rPr>
              <a:t>” </a:t>
            </a:r>
            <a:r>
              <a:rPr lang="en-GB" sz="1400">
                <a:hlinkClick r:id="rId2"/>
              </a:rPr>
              <a:t>https://www.youtube.com/watch?v=GYV_o9Uj2jc</a:t>
            </a:r>
            <a:r>
              <a:rPr lang="en-GB" sz="1400"/>
              <a:t> </a:t>
            </a:r>
            <a:r>
              <a:rPr kumimoji="0" lang="en-GB" sz="1400" b="0" i="0" u="none" strike="noStrike" kern="1200" cap="none" spc="0" normalizeH="0" baseline="0" noProof="0">
                <a:ln>
                  <a:noFill/>
                </a:ln>
                <a:solidFill>
                  <a:srgbClr val="0D0D0D"/>
                </a:solidFill>
                <a:effectLst/>
                <a:uLnTx/>
                <a:uFillTx/>
                <a:latin typeface="Segoe Print" panose="02000600000000000000" pitchFamily="2" charset="0"/>
                <a:ea typeface="+mn-ea"/>
                <a:cs typeface="+mn-cs"/>
              </a:rPr>
              <a:t>A </a:t>
            </a:r>
            <a:r>
              <a:rPr kumimoji="0" lang="en-GB" sz="1400" b="0" i="0" u="none" strike="noStrike" kern="1200" cap="none" spc="0" normalizeH="0" baseline="0" noProof="0" err="1">
                <a:ln>
                  <a:noFill/>
                </a:ln>
                <a:solidFill>
                  <a:srgbClr val="0D0D0D"/>
                </a:solidFill>
                <a:effectLst/>
                <a:uLnTx/>
                <a:uFillTx/>
                <a:latin typeface="Segoe Print" panose="02000600000000000000" pitchFamily="2" charset="0"/>
                <a:ea typeface="+mn-ea"/>
                <a:cs typeface="+mn-cs"/>
              </a:rPr>
              <a:t>fedrwch</a:t>
            </a:r>
            <a:r>
              <a:rPr kumimoji="0" lang="en-GB" sz="1400" b="0" i="0" u="none" strike="noStrike" kern="1200" cap="none" spc="0" normalizeH="0" baseline="0" noProof="0">
                <a:ln>
                  <a:noFill/>
                </a:ln>
                <a:solidFill>
                  <a:srgbClr val="0D0D0D"/>
                </a:solidFill>
                <a:effectLst/>
                <a:uLnTx/>
                <a:uFillTx/>
                <a:latin typeface="Segoe Print" panose="02000600000000000000" pitchFamily="2" charset="0"/>
                <a:ea typeface="+mn-ea"/>
                <a:cs typeface="+mn-cs"/>
              </a:rPr>
              <a:t> chi </a:t>
            </a:r>
            <a:r>
              <a:rPr kumimoji="0" lang="en-GB" sz="1400" b="0" i="0" u="none" strike="noStrike" kern="1200" cap="none" spc="0" normalizeH="0" baseline="0" noProof="0" err="1">
                <a:ln>
                  <a:noFill/>
                </a:ln>
                <a:solidFill>
                  <a:srgbClr val="0D0D0D"/>
                </a:solidFill>
                <a:effectLst/>
                <a:uLnTx/>
                <a:uFillTx/>
                <a:latin typeface="Segoe Print" panose="02000600000000000000" pitchFamily="2" charset="0"/>
                <a:ea typeface="+mn-ea"/>
                <a:cs typeface="+mn-cs"/>
              </a:rPr>
              <a:t>ysgrifennu</a:t>
            </a:r>
            <a:r>
              <a:rPr kumimoji="0" lang="en-GB" sz="1400" b="0" i="0" u="none" strike="noStrike" kern="1200" cap="none" spc="0" normalizeH="0" baseline="0" noProof="0">
                <a:ln>
                  <a:noFill/>
                </a:ln>
                <a:solidFill>
                  <a:srgbClr val="0D0D0D"/>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srgbClr val="0D0D0D"/>
                </a:solidFill>
                <a:effectLst/>
                <a:uLnTx/>
                <a:uFillTx/>
                <a:latin typeface="Segoe Print" panose="02000600000000000000" pitchFamily="2" charset="0"/>
                <a:ea typeface="+mn-ea"/>
                <a:cs typeface="+mn-cs"/>
              </a:rPr>
              <a:t>eich</a:t>
            </a:r>
            <a:r>
              <a:rPr kumimoji="0" lang="en-GB" sz="1400" b="0" i="0" u="none" strike="noStrike" kern="1200" cap="none" spc="0" normalizeH="0" baseline="0" noProof="0">
                <a:ln>
                  <a:noFill/>
                </a:ln>
                <a:solidFill>
                  <a:srgbClr val="0D0D0D"/>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srgbClr val="0D0D0D"/>
                </a:solidFill>
                <a:effectLst/>
                <a:uLnTx/>
                <a:uFillTx/>
                <a:latin typeface="Segoe Print" panose="02000600000000000000" pitchFamily="2" charset="0"/>
                <a:ea typeface="+mn-ea"/>
                <a:cs typeface="+mn-cs"/>
              </a:rPr>
              <a:t>pryderon</a:t>
            </a:r>
            <a:r>
              <a:rPr kumimoji="0" lang="en-GB" sz="1400" b="0" i="0" u="none" strike="noStrike" kern="1200" cap="none" spc="0" normalizeH="0" baseline="0" noProof="0">
                <a:ln>
                  <a:noFill/>
                </a:ln>
                <a:solidFill>
                  <a:srgbClr val="0D0D0D"/>
                </a:solidFill>
                <a:effectLst/>
                <a:uLnTx/>
                <a:uFillTx/>
                <a:latin typeface="Segoe Print" panose="02000600000000000000" pitchFamily="2" charset="0"/>
                <a:ea typeface="+mn-ea"/>
                <a:cs typeface="+mn-cs"/>
              </a:rPr>
              <a:t> o </a:t>
            </a:r>
            <a:r>
              <a:rPr kumimoji="0" lang="en-GB" sz="1400" b="0" i="0" u="none" strike="noStrike" kern="1200" cap="none" spc="0" normalizeH="0" baseline="0" noProof="0" err="1">
                <a:ln>
                  <a:noFill/>
                </a:ln>
                <a:solidFill>
                  <a:srgbClr val="0D0D0D"/>
                </a:solidFill>
                <a:effectLst/>
                <a:uLnTx/>
                <a:uFillTx/>
                <a:latin typeface="Segoe Print" panose="02000600000000000000" pitchFamily="2" charset="0"/>
                <a:ea typeface="+mn-ea"/>
                <a:cs typeface="+mn-cs"/>
              </a:rPr>
              <a:t>fewn</a:t>
            </a:r>
            <a:r>
              <a:rPr kumimoji="0" lang="en-GB" sz="1400" b="0" i="0" u="none" strike="noStrike" kern="1200" cap="none" spc="0" normalizeH="0" baseline="0" noProof="0">
                <a:ln>
                  <a:noFill/>
                </a:ln>
                <a:solidFill>
                  <a:srgbClr val="0D0D0D"/>
                </a:solidFill>
                <a:effectLst/>
                <a:uLnTx/>
                <a:uFillTx/>
                <a:latin typeface="Segoe Print" panose="02000600000000000000" pitchFamily="2" charset="0"/>
                <a:ea typeface="+mn-ea"/>
                <a:cs typeface="+mn-cs"/>
              </a:rPr>
              <a:t> y pili </a:t>
            </a:r>
            <a:r>
              <a:rPr kumimoji="0" lang="en-GB" sz="1400" b="0" i="0" u="none" strike="noStrike" kern="1200" cap="none" spc="0" normalizeH="0" baseline="0" noProof="0" err="1">
                <a:ln>
                  <a:noFill/>
                </a:ln>
                <a:solidFill>
                  <a:srgbClr val="0D0D0D"/>
                </a:solidFill>
                <a:effectLst/>
                <a:uLnTx/>
                <a:uFillTx/>
                <a:latin typeface="Segoe Print" panose="02000600000000000000" pitchFamily="2" charset="0"/>
                <a:ea typeface="+mn-ea"/>
                <a:cs typeface="+mn-cs"/>
              </a:rPr>
              <a:t>pala</a:t>
            </a:r>
            <a:r>
              <a:rPr kumimoji="0" lang="en-GB" sz="1400" b="0" i="0" u="none" strike="noStrike" kern="1200" cap="none" spc="0" normalizeH="0" baseline="0" noProof="0">
                <a:ln>
                  <a:noFill/>
                </a:ln>
                <a:solidFill>
                  <a:srgbClr val="0D0D0D"/>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srgbClr val="0D0D0D"/>
                </a:solidFill>
                <a:effectLst/>
                <a:uLnTx/>
                <a:uFillTx/>
                <a:latin typeface="Segoe Print" panose="02000600000000000000" pitchFamily="2" charset="0"/>
                <a:ea typeface="+mn-ea"/>
                <a:cs typeface="+mn-cs"/>
              </a:rPr>
              <a:t>er</a:t>
            </a:r>
            <a:r>
              <a:rPr kumimoji="0" lang="en-GB" sz="1400" b="0" i="0" u="none" strike="noStrike" kern="1200" cap="none" spc="0" normalizeH="0" baseline="0" noProof="0">
                <a:ln>
                  <a:noFill/>
                </a:ln>
                <a:solidFill>
                  <a:srgbClr val="0D0D0D"/>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srgbClr val="0D0D0D"/>
                </a:solidFill>
                <a:effectLst/>
                <a:uLnTx/>
                <a:uFillTx/>
                <a:latin typeface="Segoe Print" panose="02000600000000000000" pitchFamily="2" charset="0"/>
                <a:ea typeface="+mn-ea"/>
                <a:cs typeface="+mn-cs"/>
              </a:rPr>
              <a:t>mwyn</a:t>
            </a:r>
            <a:r>
              <a:rPr kumimoji="0" lang="en-GB" sz="1400" b="0" i="0" u="none" strike="noStrike" kern="1200" cap="none" spc="0" normalizeH="0" baseline="0" noProof="0">
                <a:ln>
                  <a:noFill/>
                </a:ln>
                <a:solidFill>
                  <a:srgbClr val="0D0D0D"/>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srgbClr val="0D0D0D"/>
                </a:solidFill>
                <a:effectLst/>
                <a:uLnTx/>
                <a:uFillTx/>
                <a:latin typeface="Segoe Print" panose="02000600000000000000" pitchFamily="2" charset="0"/>
                <a:ea typeface="+mn-ea"/>
                <a:cs typeface="+mn-cs"/>
              </a:rPr>
              <a:t>iddyn</a:t>
            </a:r>
            <a:r>
              <a:rPr kumimoji="0" lang="en-GB" sz="1400" b="0" i="0" u="none" strike="noStrike" kern="1200" cap="none" spc="0" normalizeH="0" baseline="0" noProof="0">
                <a:ln>
                  <a:noFill/>
                </a:ln>
                <a:solidFill>
                  <a:srgbClr val="0D0D0D"/>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srgbClr val="0D0D0D"/>
                </a:solidFill>
                <a:effectLst/>
                <a:uLnTx/>
                <a:uFillTx/>
                <a:latin typeface="Segoe Print" panose="02000600000000000000" pitchFamily="2" charset="0"/>
                <a:ea typeface="+mn-ea"/>
                <a:cs typeface="+mn-cs"/>
              </a:rPr>
              <a:t>nhw</a:t>
            </a:r>
            <a:r>
              <a:rPr kumimoji="0" lang="en-GB" sz="1400" b="0" i="0" u="none" strike="noStrike" kern="1200" cap="none" spc="0" normalizeH="0" baseline="0" noProof="0">
                <a:ln>
                  <a:noFill/>
                </a:ln>
                <a:solidFill>
                  <a:srgbClr val="0D0D0D"/>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srgbClr val="0D0D0D"/>
                </a:solidFill>
                <a:effectLst/>
                <a:uLnTx/>
                <a:uFillTx/>
                <a:latin typeface="Segoe Print" panose="02000600000000000000" pitchFamily="2" charset="0"/>
                <a:ea typeface="+mn-ea"/>
                <a:cs typeface="+mn-cs"/>
              </a:rPr>
              <a:t>hedfan</a:t>
            </a:r>
            <a:r>
              <a:rPr kumimoji="0" lang="en-GB" sz="1400" b="0" i="0" u="none" strike="noStrike" kern="1200" cap="none" spc="0" normalizeH="0" baseline="0" noProof="0">
                <a:ln>
                  <a:noFill/>
                </a:ln>
                <a:solidFill>
                  <a:srgbClr val="0D0D0D"/>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srgbClr val="0D0D0D"/>
                </a:solidFill>
                <a:effectLst/>
                <a:uLnTx/>
                <a:uFillTx/>
                <a:latin typeface="Segoe Print" panose="02000600000000000000" pitchFamily="2" charset="0"/>
                <a:ea typeface="+mn-ea"/>
                <a:cs typeface="+mn-cs"/>
              </a:rPr>
              <a:t>i</a:t>
            </a:r>
            <a:r>
              <a:rPr kumimoji="0" lang="en-GB" sz="1400" b="0" i="0" u="none" strike="noStrike" kern="1200" cap="none" spc="0" normalizeH="0" baseline="0" noProof="0">
                <a:ln>
                  <a:noFill/>
                </a:ln>
                <a:solidFill>
                  <a:srgbClr val="0D0D0D"/>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srgbClr val="0D0D0D"/>
                </a:solidFill>
                <a:effectLst/>
                <a:uLnTx/>
                <a:uFillTx/>
                <a:latin typeface="Segoe Print" panose="02000600000000000000" pitchFamily="2" charset="0"/>
                <a:ea typeface="+mn-ea"/>
                <a:cs typeface="+mn-cs"/>
              </a:rPr>
              <a:t>ffwrdd</a:t>
            </a:r>
            <a:r>
              <a:rPr kumimoji="0" lang="en-GB" sz="1400" b="0" i="0" u="none" strike="noStrike" kern="1200" cap="none" spc="0" normalizeH="0" baseline="0" noProof="0">
                <a:ln>
                  <a:noFill/>
                </a:ln>
                <a:solidFill>
                  <a:srgbClr val="0D0D0D"/>
                </a:solidFill>
                <a:effectLst/>
                <a:uLnTx/>
                <a:uFillTx/>
                <a:latin typeface="Segoe Print" panose="02000600000000000000" pitchFamily="2" charset="0"/>
                <a:ea typeface="+mn-ea"/>
                <a:cs typeface="+mn-cs"/>
              </a:rPr>
              <a:t>?</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Segoe Print" panose="02000600000000000000" pitchFamily="2" charset="0"/>
                <a:ea typeface="+mn-ea"/>
                <a:cs typeface="+mn-cs"/>
              </a:rPr>
              <a:t>​</a:t>
            </a:r>
            <a:endParaRPr kumimoji="0" lang="en-GB" sz="14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lvl="0" defTabSz="457200" fontAlgn="base">
              <a:defRPr/>
            </a:pPr>
            <a:r>
              <a:rPr kumimoji="0" lang="en-GB" sz="1400" b="1" i="0" u="none" strike="noStrike" kern="1200" cap="none" spc="0" normalizeH="0" baseline="0" noProof="0">
                <a:ln>
                  <a:noFill/>
                </a:ln>
                <a:solidFill>
                  <a:srgbClr val="CC99FF"/>
                </a:solidFill>
                <a:effectLst/>
                <a:uLnTx/>
                <a:uFillTx/>
                <a:latin typeface="Segoe Print" panose="02000600000000000000" pitchFamily="2" charset="0"/>
                <a:ea typeface="+mn-ea"/>
                <a:cs typeface="+mn-cs"/>
              </a:rPr>
              <a:t>Listen to the </a:t>
            </a:r>
            <a:r>
              <a:rPr kumimoji="0" lang="en-GB" sz="1400" b="1" i="0" u="none" strike="noStrike" kern="1200" cap="none" spc="0" normalizeH="0" baseline="0" noProof="0" err="1">
                <a:ln>
                  <a:noFill/>
                </a:ln>
                <a:solidFill>
                  <a:srgbClr val="CC99FF"/>
                </a:solidFill>
                <a:effectLst/>
                <a:uLnTx/>
                <a:uFillTx/>
                <a:latin typeface="Segoe Print" panose="02000600000000000000" pitchFamily="2" charset="0"/>
                <a:ea typeface="+mn-ea"/>
                <a:cs typeface="+mn-cs"/>
              </a:rPr>
              <a:t>Worrysaurus</a:t>
            </a:r>
            <a:r>
              <a:rPr kumimoji="0" lang="en-GB" sz="1400" b="1" i="0" u="none" strike="noStrike" kern="1200" cap="none" spc="0" normalizeH="0" baseline="0" noProof="0">
                <a:ln>
                  <a:noFill/>
                </a:ln>
                <a:solidFill>
                  <a:srgbClr val="CC99FF"/>
                </a:solidFill>
                <a:effectLst/>
                <a:uLnTx/>
                <a:uFillTx/>
                <a:latin typeface="Segoe Print" panose="02000600000000000000" pitchFamily="2" charset="0"/>
                <a:ea typeface="+mn-ea"/>
                <a:cs typeface="+mn-cs"/>
              </a:rPr>
              <a:t> “</a:t>
            </a:r>
            <a:r>
              <a:rPr lang="en-GB" sz="1400">
                <a:hlinkClick r:id="rId2"/>
              </a:rPr>
              <a:t>https://www.youtube.com/watch?v=GYV_o9Uj2jc</a:t>
            </a:r>
            <a:endParaRPr lang="en-GB" sz="1400"/>
          </a:p>
          <a:p>
            <a:pPr lvl="0" defTabSz="457200" fontAlgn="base">
              <a:defRPr/>
            </a:pPr>
            <a:r>
              <a:rPr kumimoji="0" lang="en-GB" sz="1400" b="1" i="0" u="none" strike="noStrike" kern="1200" cap="none" spc="0" normalizeH="0" baseline="0" noProof="0">
                <a:ln>
                  <a:noFill/>
                </a:ln>
                <a:solidFill>
                  <a:srgbClr val="CC99FF"/>
                </a:solidFill>
                <a:effectLst/>
                <a:uLnTx/>
                <a:uFillTx/>
                <a:latin typeface="Segoe Print" panose="02000600000000000000" pitchFamily="2" charset="0"/>
                <a:ea typeface="+mn-ea"/>
                <a:cs typeface="+mn-cs"/>
              </a:rPr>
              <a:t>Can you write your worries in the butterfly so that they can fly away? Maybe you would like to design your very own butterfly too?</a:t>
            </a:r>
            <a:endPar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p:txBody>
      </p:sp>
      <p:sp>
        <p:nvSpPr>
          <p:cNvPr id="4" name="Rectangle 3">
            <a:extLst>
              <a:ext uri="{FF2B5EF4-FFF2-40B4-BE49-F238E27FC236}">
                <a16:creationId xmlns:a16="http://schemas.microsoft.com/office/drawing/2014/main" id="{18DDF479-7EC6-4FDE-8EDA-DEF95E1C0ED6}"/>
              </a:ext>
            </a:extLst>
          </p:cNvPr>
          <p:cNvSpPr>
            <a:spLocks noChangeArrowheads="1"/>
          </p:cNvSpPr>
          <p:nvPr/>
        </p:nvSpPr>
        <p:spPr bwMode="auto">
          <a:xfrm>
            <a:off x="192881" y="198011"/>
            <a:ext cx="4150519" cy="544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1435" tIns="25718" rIns="51435" bIns="25718" numCol="1" anchor="ctr" anchorCtr="0" compatLnSpc="1">
            <a:prstTxWarp prst="textNoShape">
              <a:avLst/>
            </a:prstTxWarp>
            <a:spAutoFit/>
          </a:bodyPr>
          <a:lstStyle/>
          <a:p>
            <a:pPr marL="0" marR="0" lvl="0" indent="0" algn="l" defTabSz="514356" rtl="0" eaLnBrk="0" fontAlgn="base" latinLnBrk="0" hangingPunct="0">
              <a:lnSpc>
                <a:spcPct val="100000"/>
              </a:lnSpc>
              <a:spcBef>
                <a:spcPct val="0"/>
              </a:spcBef>
              <a:spcAft>
                <a:spcPct val="0"/>
              </a:spcAft>
              <a:buClrTx/>
              <a:buSzTx/>
              <a:buFontTx/>
              <a:buNone/>
              <a:tabLst/>
              <a:defRPr/>
            </a:pPr>
            <a:r>
              <a:rPr kumimoji="0" lang="en-US" altLang="en-US" sz="1600" b="1" i="0" u="sng" strike="noStrike" kern="1200" cap="none" spc="0" normalizeH="0" baseline="0" noProof="0" err="1">
                <a:ln>
                  <a:noFill/>
                </a:ln>
                <a:solidFill>
                  <a:prstClr val="black"/>
                </a:solidFill>
                <a:effectLst/>
                <a:uLnTx/>
                <a:uFillTx/>
                <a:latin typeface="Segoe Print"/>
                <a:ea typeface="Calibri" panose="020F0502020204030204" pitchFamily="34" charset="0"/>
                <a:cs typeface="Times New Roman"/>
              </a:rPr>
              <a:t>Tasg</a:t>
            </a:r>
            <a:r>
              <a:rPr kumimoji="0" lang="en-US" altLang="en-US" sz="1600" b="1" i="0" u="sng" strike="noStrike" kern="1200" cap="none" spc="0" normalizeH="0" baseline="0" noProof="0">
                <a:ln>
                  <a:noFill/>
                </a:ln>
                <a:solidFill>
                  <a:prstClr val="black"/>
                </a:solidFill>
                <a:effectLst/>
                <a:uLnTx/>
                <a:uFillTx/>
                <a:latin typeface="Segoe Print"/>
                <a:ea typeface="Calibri" panose="020F0502020204030204" pitchFamily="34" charset="0"/>
                <a:cs typeface="Times New Roman"/>
              </a:rPr>
              <a:t> 2 </a:t>
            </a:r>
            <a:r>
              <a:rPr kumimoji="0" lang="en-US" altLang="en-US" sz="1600" b="1" i="0" u="sng" strike="noStrike" kern="1200" cap="none" spc="0" normalizeH="0" baseline="0" noProof="0" err="1">
                <a:ln>
                  <a:noFill/>
                </a:ln>
                <a:solidFill>
                  <a:prstClr val="black"/>
                </a:solidFill>
                <a:effectLst/>
                <a:uLnTx/>
                <a:uFillTx/>
                <a:latin typeface="Segoe Print"/>
                <a:ea typeface="Calibri" panose="020F0502020204030204" pitchFamily="34" charset="0"/>
                <a:cs typeface="Times New Roman"/>
              </a:rPr>
              <a:t>Lles</a:t>
            </a:r>
            <a:r>
              <a:rPr kumimoji="0" lang="en-US" altLang="en-US" sz="1600" b="1" i="0" u="sng" strike="noStrike" kern="1200" cap="none" spc="0" normalizeH="0" baseline="0" noProof="0">
                <a:ln>
                  <a:noFill/>
                </a:ln>
                <a:solidFill>
                  <a:prstClr val="black"/>
                </a:solidFill>
                <a:effectLst/>
                <a:uLnTx/>
                <a:uFillTx/>
                <a:latin typeface="Segoe Print"/>
                <a:ea typeface="Calibri" panose="020F0502020204030204" pitchFamily="34" charset="0"/>
                <a:cs typeface="Times New Roman"/>
              </a:rPr>
              <a:t> (At home)</a:t>
            </a:r>
            <a:endParaRPr kumimoji="0" lang="en-US" altLang="en-US" sz="1600" b="1" i="0" u="sng" strike="noStrike" kern="1200" cap="none" spc="0" normalizeH="0" baseline="0" noProof="0">
              <a:ln>
                <a:noFill/>
              </a:ln>
              <a:solidFill>
                <a:prstClr val="black"/>
              </a:solidFill>
              <a:effectLst/>
              <a:uLnTx/>
              <a:uFillTx/>
              <a:latin typeface="Segoe Print"/>
              <a:ea typeface="+mn-ea"/>
              <a:cs typeface="Times New Roman"/>
            </a:endParaRPr>
          </a:p>
          <a:p>
            <a:pPr marL="0" marR="0" lvl="0" indent="0" algn="l" defTabSz="514356" rtl="0" eaLnBrk="0" fontAlgn="base" latinLnBrk="0" hangingPunct="0">
              <a:lnSpc>
                <a:spcPct val="100000"/>
              </a:lnSpc>
              <a:spcBef>
                <a:spcPct val="0"/>
              </a:spcBef>
              <a:spcAft>
                <a:spcPct val="0"/>
              </a:spcAft>
              <a:buClrTx/>
              <a:buSzTx/>
              <a:buFontTx/>
              <a:buNone/>
              <a:tabLst/>
              <a:defRPr/>
            </a:pPr>
            <a:r>
              <a:rPr kumimoji="0" lang="en-US" altLang="en-US" sz="1600" b="1" i="0" u="sng" strike="noStrike" kern="1200" cap="none" spc="0" normalizeH="0" baseline="0" noProof="0">
                <a:ln>
                  <a:noFill/>
                </a:ln>
                <a:solidFill>
                  <a:srgbClr val="CC00CC"/>
                </a:solidFill>
                <a:effectLst/>
                <a:uLnTx/>
                <a:uFillTx/>
                <a:latin typeface="Segoe Print"/>
                <a:ea typeface="Calibri" panose="020F0502020204030204" pitchFamily="34" charset="0"/>
                <a:cs typeface="Times New Roman"/>
              </a:rPr>
              <a:t>Wellbeing Task 2 (At home)</a:t>
            </a:r>
            <a:endParaRPr kumimoji="0" lang="en-US" altLang="en-US" sz="2800" b="0" i="0" u="none" strike="noStrike" kern="1200" cap="none" spc="0" normalizeH="0" baseline="0" noProof="0">
              <a:ln>
                <a:noFill/>
              </a:ln>
              <a:solidFill>
                <a:prstClr val="black"/>
              </a:solidFill>
              <a:effectLst/>
              <a:uLnTx/>
              <a:uFillTx/>
              <a:latin typeface="Segoe Print"/>
              <a:ea typeface="+mn-ea"/>
              <a:cs typeface="Times New Roman"/>
            </a:endParaRPr>
          </a:p>
        </p:txBody>
      </p:sp>
      <p:pic>
        <p:nvPicPr>
          <p:cNvPr id="1026" name="Picture 2">
            <a:extLst>
              <a:ext uri="{FF2B5EF4-FFF2-40B4-BE49-F238E27FC236}">
                <a16:creationId xmlns:a16="http://schemas.microsoft.com/office/drawing/2014/main" id="{9B6576B1-2349-43F7-9AD1-FFDEBC65DA0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4671" y="1370411"/>
            <a:ext cx="1938829" cy="13636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lack and White Butterfly Outline | Butterfly: Black &amp; White ...">
            <a:extLst>
              <a:ext uri="{FF2B5EF4-FFF2-40B4-BE49-F238E27FC236}">
                <a16:creationId xmlns:a16="http://schemas.microsoft.com/office/drawing/2014/main" id="{59892AB8-DAEB-4557-B89A-E7BB543257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46" t="4560" r="2823" b="5180"/>
          <a:stretch/>
        </p:blipFill>
        <p:spPr bwMode="auto">
          <a:xfrm>
            <a:off x="192881" y="3263900"/>
            <a:ext cx="6220619" cy="619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149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16689E7-9AC7-4059-A3C9-1A1BD684EB74}"/>
              </a:ext>
            </a:extLst>
          </p:cNvPr>
          <p:cNvSpPr txBox="1"/>
          <p:nvPr/>
        </p:nvSpPr>
        <p:spPr>
          <a:xfrm>
            <a:off x="137160" y="663477"/>
            <a:ext cx="6583680" cy="8771632"/>
          </a:xfrm>
          <a:prstGeom prst="rect">
            <a:avLst/>
          </a:prstGeom>
          <a:noFill/>
        </p:spPr>
        <p:txBody>
          <a:bodyPr wrap="square" rtlCol="0" anchor="t">
            <a:spAutoFit/>
          </a:bodyPr>
          <a:lstStyle/>
          <a:p>
            <a:pPr algn="ctr"/>
            <a:r>
              <a:rPr lang="en-US" sz="1200" b="1" err="1"/>
              <a:t>Yn</a:t>
            </a:r>
            <a:r>
              <a:rPr lang="en-US" sz="1200" b="1"/>
              <a:t> </a:t>
            </a:r>
            <a:r>
              <a:rPr lang="en-US" sz="1200" b="1" err="1"/>
              <a:t>gyntaf</a:t>
            </a:r>
            <a:r>
              <a:rPr lang="en-US" sz="1200" b="1"/>
              <a:t>, ail-</a:t>
            </a:r>
            <a:r>
              <a:rPr lang="en-US" sz="1200" b="1" err="1"/>
              <a:t>wyliwch</a:t>
            </a:r>
            <a:r>
              <a:rPr lang="en-US" sz="1200" b="1"/>
              <a:t> y </a:t>
            </a:r>
            <a:r>
              <a:rPr lang="en-US" sz="1200" b="1" err="1"/>
              <a:t>fideo</a:t>
            </a:r>
            <a:r>
              <a:rPr lang="en-US" sz="1200" b="1"/>
              <a:t> </a:t>
            </a:r>
            <a:r>
              <a:rPr lang="en-US" sz="1200" b="1" err="1"/>
              <a:t>Newsround</a:t>
            </a:r>
            <a:r>
              <a:rPr lang="en-US" sz="1200" b="1"/>
              <a:t> </a:t>
            </a:r>
            <a:r>
              <a:rPr lang="en-US" sz="1200" b="1" err="1"/>
              <a:t>hwn</a:t>
            </a:r>
            <a:r>
              <a:rPr lang="en-US" sz="1200" b="1"/>
              <a:t>: </a:t>
            </a:r>
            <a:r>
              <a:rPr lang="en-GB" sz="1200" b="1">
                <a:hlinkClick r:id="rId2"/>
              </a:rPr>
              <a:t>https://www.youtube.com/watch?v=kgCNGvL0g1g</a:t>
            </a:r>
            <a:r>
              <a:rPr lang="en-GB" sz="1200" b="1"/>
              <a:t>.</a:t>
            </a:r>
          </a:p>
          <a:p>
            <a:endParaRPr lang="en-GB" sz="1200"/>
          </a:p>
          <a:p>
            <a:r>
              <a:rPr lang="en-GB" sz="1200" err="1"/>
              <a:t>Yr</a:t>
            </a:r>
            <a:r>
              <a:rPr lang="en-GB" sz="1200"/>
              <a:t> </a:t>
            </a:r>
            <a:r>
              <a:rPr lang="en-GB" sz="1200" err="1"/>
              <a:t>wythnos</a:t>
            </a:r>
            <a:r>
              <a:rPr lang="en-GB" sz="1200"/>
              <a:t> hon, </a:t>
            </a:r>
            <a:r>
              <a:rPr lang="en-GB" sz="1200" err="1"/>
              <a:t>byddwn</a:t>
            </a:r>
            <a:r>
              <a:rPr lang="en-GB" sz="1200"/>
              <a:t> </a:t>
            </a:r>
            <a:r>
              <a:rPr lang="en-GB" sz="1200" err="1"/>
              <a:t>yn</a:t>
            </a:r>
            <a:r>
              <a:rPr lang="en-GB" sz="1200"/>
              <a:t> </a:t>
            </a:r>
            <a:r>
              <a:rPr lang="en-GB" sz="1200" err="1"/>
              <a:t>edrych</a:t>
            </a:r>
            <a:r>
              <a:rPr lang="en-GB" sz="1200"/>
              <a:t> </a:t>
            </a:r>
            <a:r>
              <a:rPr lang="en-GB" sz="1200" err="1"/>
              <a:t>ar</a:t>
            </a:r>
            <a:r>
              <a:rPr lang="en-GB" sz="1200"/>
              <a:t> </a:t>
            </a:r>
            <a:r>
              <a:rPr lang="en-GB" sz="1200" err="1"/>
              <a:t>stori</a:t>
            </a:r>
            <a:r>
              <a:rPr lang="en-GB" sz="1200"/>
              <a:t> </a:t>
            </a:r>
            <a:r>
              <a:rPr lang="en-GB" sz="1200" err="1"/>
              <a:t>LostPrincess</a:t>
            </a:r>
            <a:r>
              <a:rPr lang="en-GB" sz="1200"/>
              <a:t> (0:00) a Charlotte (8:25)</a:t>
            </a:r>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b="1"/>
          </a:p>
          <a:p>
            <a:endParaRPr lang="en-GB" sz="1200"/>
          </a:p>
          <a:p>
            <a:r>
              <a:rPr lang="en-GB" sz="1200"/>
              <a:t>Mae </a:t>
            </a:r>
            <a:r>
              <a:rPr lang="en-GB" sz="1200" err="1"/>
              <a:t>perygl</a:t>
            </a:r>
            <a:r>
              <a:rPr lang="en-GB" sz="1200"/>
              <a:t> </a:t>
            </a:r>
            <a:r>
              <a:rPr lang="en-GB" sz="1200" err="1"/>
              <a:t>dieithr</a:t>
            </a:r>
            <a:r>
              <a:rPr lang="en-GB" sz="1200"/>
              <a:t> </a:t>
            </a:r>
            <a:r>
              <a:rPr lang="en-GB" sz="1200" err="1"/>
              <a:t>hyd</a:t>
            </a:r>
            <a:r>
              <a:rPr lang="en-GB" sz="1200"/>
              <a:t> </a:t>
            </a:r>
            <a:r>
              <a:rPr lang="en-GB" sz="1200" err="1"/>
              <a:t>yn</a:t>
            </a:r>
            <a:r>
              <a:rPr lang="en-GB" sz="1200"/>
              <a:t> </a:t>
            </a:r>
            <a:r>
              <a:rPr lang="en-GB" sz="1200" err="1"/>
              <a:t>oed</a:t>
            </a:r>
            <a:r>
              <a:rPr lang="en-GB" sz="1200"/>
              <a:t> </a:t>
            </a:r>
            <a:r>
              <a:rPr lang="en-GB" sz="1200" err="1"/>
              <a:t>yn</a:t>
            </a:r>
            <a:r>
              <a:rPr lang="en-GB" sz="1200"/>
              <a:t> </a:t>
            </a:r>
            <a:r>
              <a:rPr lang="en-GB" sz="1200" err="1"/>
              <a:t>fwy</a:t>
            </a:r>
            <a:r>
              <a:rPr lang="en-GB" sz="1200"/>
              <a:t> o </a:t>
            </a:r>
            <a:r>
              <a:rPr lang="en-GB" sz="1200" err="1"/>
              <a:t>broblem</a:t>
            </a:r>
            <a:r>
              <a:rPr lang="en-GB" sz="1200"/>
              <a:t> </a:t>
            </a:r>
            <a:r>
              <a:rPr lang="en-GB" sz="1200" err="1"/>
              <a:t>ar-lein</a:t>
            </a:r>
            <a:r>
              <a:rPr lang="en-GB" sz="1200"/>
              <a:t> </a:t>
            </a:r>
            <a:r>
              <a:rPr lang="en-GB" sz="1200" err="1"/>
              <a:t>fel</a:t>
            </a:r>
            <a:r>
              <a:rPr lang="en-GB" sz="1200"/>
              <a:t> y </a:t>
            </a:r>
            <a:r>
              <a:rPr lang="en-GB" sz="1200" err="1"/>
              <a:t>mae</a:t>
            </a:r>
            <a:r>
              <a:rPr lang="en-GB" sz="1200"/>
              <a:t> </a:t>
            </a:r>
            <a:r>
              <a:rPr lang="en-GB" sz="1200" err="1"/>
              <a:t>yn</a:t>
            </a:r>
            <a:r>
              <a:rPr lang="en-GB" sz="1200"/>
              <a:t> y </a:t>
            </a:r>
            <a:r>
              <a:rPr lang="en-GB" sz="1200" err="1"/>
              <a:t>byd</a:t>
            </a:r>
            <a:r>
              <a:rPr lang="en-GB" sz="1200"/>
              <a:t> go </a:t>
            </a:r>
            <a:r>
              <a:rPr lang="en-GB" sz="1200" err="1"/>
              <a:t>iawn</a:t>
            </a:r>
            <a:r>
              <a:rPr lang="en-GB" sz="1200"/>
              <a:t>. </a:t>
            </a:r>
            <a:r>
              <a:rPr lang="en-GB" sz="1200" err="1"/>
              <a:t>Sut</a:t>
            </a:r>
            <a:r>
              <a:rPr lang="en-GB" sz="1200"/>
              <a:t> </a:t>
            </a:r>
            <a:r>
              <a:rPr lang="en-GB" sz="1200" err="1"/>
              <a:t>allwn</a:t>
            </a:r>
            <a:r>
              <a:rPr lang="en-GB" sz="1200"/>
              <a:t> </a:t>
            </a:r>
            <a:r>
              <a:rPr lang="en-GB" sz="1200" err="1"/>
              <a:t>ni</a:t>
            </a:r>
            <a:r>
              <a:rPr lang="en-GB" sz="1200"/>
              <a:t> </a:t>
            </a:r>
            <a:r>
              <a:rPr lang="en-GB" sz="1200" err="1"/>
              <a:t>wneud</a:t>
            </a:r>
            <a:r>
              <a:rPr lang="en-GB" sz="1200"/>
              <a:t> </a:t>
            </a:r>
            <a:r>
              <a:rPr lang="en-GB" sz="1200" err="1"/>
              <a:t>yr</a:t>
            </a:r>
            <a:r>
              <a:rPr lang="en-GB" sz="1200"/>
              <a:t> </a:t>
            </a:r>
            <a:r>
              <a:rPr lang="en-GB" sz="1200" err="1"/>
              <a:t>holl</a:t>
            </a:r>
            <a:r>
              <a:rPr lang="en-GB" sz="1200"/>
              <a:t> </a:t>
            </a:r>
            <a:r>
              <a:rPr lang="en-GB" sz="1200" err="1"/>
              <a:t>bethau</a:t>
            </a:r>
            <a:r>
              <a:rPr lang="en-GB" sz="1200"/>
              <a:t> </a:t>
            </a:r>
            <a:r>
              <a:rPr lang="en-GB" sz="1200" err="1"/>
              <a:t>rydyn</a:t>
            </a:r>
            <a:r>
              <a:rPr lang="en-GB" sz="1200"/>
              <a:t> </a:t>
            </a:r>
            <a:r>
              <a:rPr lang="en-GB" sz="1200" err="1"/>
              <a:t>ni'n</a:t>
            </a:r>
            <a:r>
              <a:rPr lang="en-GB" sz="1200"/>
              <a:t> </a:t>
            </a:r>
            <a:r>
              <a:rPr lang="en-GB" sz="1200" err="1"/>
              <a:t>mwynhau</a:t>
            </a:r>
            <a:r>
              <a:rPr lang="en-GB" sz="1200"/>
              <a:t> </a:t>
            </a:r>
            <a:r>
              <a:rPr lang="en-GB" sz="1200" err="1"/>
              <a:t>eu</a:t>
            </a:r>
            <a:r>
              <a:rPr lang="en-GB" sz="1200"/>
              <a:t> </a:t>
            </a:r>
            <a:r>
              <a:rPr lang="en-GB" sz="1200" err="1"/>
              <a:t>gwneud</a:t>
            </a:r>
            <a:r>
              <a:rPr lang="en-GB" sz="1200"/>
              <a:t> </a:t>
            </a:r>
            <a:r>
              <a:rPr lang="en-GB" sz="1200" err="1"/>
              <a:t>ar-lein</a:t>
            </a:r>
            <a:r>
              <a:rPr lang="en-GB" sz="1200"/>
              <a:t> a dal </a:t>
            </a:r>
            <a:r>
              <a:rPr lang="en-GB" sz="1200" err="1"/>
              <a:t>i</a:t>
            </a:r>
            <a:r>
              <a:rPr lang="en-GB" sz="1200"/>
              <a:t> </a:t>
            </a:r>
            <a:r>
              <a:rPr lang="en-GB" sz="1200" err="1"/>
              <a:t>gadw</a:t>
            </a:r>
            <a:r>
              <a:rPr lang="en-GB" sz="1200"/>
              <a:t> </a:t>
            </a:r>
            <a:r>
              <a:rPr lang="en-GB" sz="1200" err="1"/>
              <a:t>ein</a:t>
            </a:r>
            <a:r>
              <a:rPr lang="en-GB" sz="1200"/>
              <a:t> </a:t>
            </a:r>
            <a:r>
              <a:rPr lang="en-GB" sz="1200" err="1"/>
              <a:t>hunain</a:t>
            </a:r>
            <a:r>
              <a:rPr lang="en-GB" sz="1200"/>
              <a:t> </a:t>
            </a:r>
            <a:r>
              <a:rPr lang="en-GB" sz="1200" err="1"/>
              <a:t>yn</a:t>
            </a:r>
            <a:r>
              <a:rPr lang="en-GB" sz="1200"/>
              <a:t> </a:t>
            </a:r>
            <a:r>
              <a:rPr lang="en-GB" sz="1200" err="1"/>
              <a:t>ddiogel</a:t>
            </a:r>
            <a:r>
              <a:rPr lang="en-GB" sz="1200"/>
              <a:t>?</a:t>
            </a:r>
          </a:p>
          <a:p>
            <a:r>
              <a:rPr lang="en-GB" sz="1200"/>
              <a:t>Mae 2 </a:t>
            </a:r>
            <a:r>
              <a:rPr lang="en-GB" sz="1200" err="1"/>
              <a:t>dasg</a:t>
            </a:r>
            <a:r>
              <a:rPr lang="en-GB" sz="1200"/>
              <a:t> </a:t>
            </a:r>
            <a:r>
              <a:rPr lang="en-GB" sz="1200" err="1"/>
              <a:t>yr</a:t>
            </a:r>
            <a:r>
              <a:rPr lang="en-GB" sz="1200"/>
              <a:t> </a:t>
            </a:r>
            <a:r>
              <a:rPr lang="en-GB" sz="1200" err="1"/>
              <a:t>wythnos</a:t>
            </a:r>
            <a:r>
              <a:rPr lang="en-GB" sz="1200"/>
              <a:t> hon </a:t>
            </a:r>
            <a:r>
              <a:rPr lang="en-GB" sz="1200" err="1"/>
              <a:t>i</a:t>
            </a:r>
            <a:r>
              <a:rPr lang="en-GB" sz="1200"/>
              <a:t> chi </a:t>
            </a:r>
            <a:r>
              <a:rPr lang="en-GB" sz="1200" err="1"/>
              <a:t>eu</a:t>
            </a:r>
            <a:r>
              <a:rPr lang="en-GB" sz="1200"/>
              <a:t> </a:t>
            </a:r>
            <a:r>
              <a:rPr lang="en-GB" sz="1200" err="1"/>
              <a:t>cwblhau</a:t>
            </a:r>
            <a:r>
              <a:rPr lang="en-GB" sz="1200"/>
              <a:t>:</a:t>
            </a:r>
          </a:p>
        </p:txBody>
      </p:sp>
      <p:sp>
        <p:nvSpPr>
          <p:cNvPr id="17" name="Rectangle 16">
            <a:extLst>
              <a:ext uri="{FF2B5EF4-FFF2-40B4-BE49-F238E27FC236}">
                <a16:creationId xmlns:a16="http://schemas.microsoft.com/office/drawing/2014/main" id="{84E67149-E744-46A0-897F-C5B1A013B698}"/>
              </a:ext>
            </a:extLst>
          </p:cNvPr>
          <p:cNvSpPr/>
          <p:nvPr/>
        </p:nvSpPr>
        <p:spPr>
          <a:xfrm>
            <a:off x="106204" y="90788"/>
            <a:ext cx="6645592" cy="434527"/>
          </a:xfrm>
          <a:prstGeom prst="rect">
            <a:avLst/>
          </a:prstGeom>
          <a:solidFill>
            <a:schemeClr val="accent5">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943EE989-FC25-4F4E-B0CB-FF90A0053F62}"/>
              </a:ext>
            </a:extLst>
          </p:cNvPr>
          <p:cNvSpPr txBox="1"/>
          <p:nvPr/>
        </p:nvSpPr>
        <p:spPr>
          <a:xfrm>
            <a:off x="106680" y="77218"/>
            <a:ext cx="5355860" cy="461665"/>
          </a:xfrm>
          <a:prstGeom prst="rect">
            <a:avLst/>
          </a:prstGeom>
          <a:noFill/>
        </p:spPr>
        <p:txBody>
          <a:bodyPr wrap="square" rtlCol="0">
            <a:spAutoFit/>
          </a:bodyPr>
          <a:lstStyle/>
          <a:p>
            <a:r>
              <a:rPr lang="en-GB" sz="1200" b="1" u="sng" err="1">
                <a:latin typeface="Segoe Print"/>
              </a:rPr>
              <a:t>Tasg</a:t>
            </a:r>
            <a:r>
              <a:rPr lang="en-GB" sz="1200" b="1" u="sng">
                <a:latin typeface="Segoe Print"/>
              </a:rPr>
              <a:t> </a:t>
            </a:r>
            <a:r>
              <a:rPr lang="en-GB" sz="1200" b="1" u="sng" err="1">
                <a:latin typeface="Segoe Print"/>
              </a:rPr>
              <a:t>Lles</a:t>
            </a:r>
            <a:r>
              <a:rPr lang="en-GB" sz="1200" b="1" u="sng">
                <a:latin typeface="Segoe Print"/>
              </a:rPr>
              <a:t> 3 E-</a:t>
            </a:r>
            <a:r>
              <a:rPr lang="en-GB" sz="1200" b="1" u="sng" err="1">
                <a:latin typeface="Segoe Print"/>
              </a:rPr>
              <a:t>ddiogelwch</a:t>
            </a:r>
            <a:r>
              <a:rPr lang="en-GB" sz="1200" b="1" u="sng">
                <a:latin typeface="Segoe Print"/>
              </a:rPr>
              <a:t> </a:t>
            </a:r>
            <a:r>
              <a:rPr lang="en-GB" sz="1200" b="1" u="sng" err="1">
                <a:latin typeface="Segoe Print"/>
              </a:rPr>
              <a:t>Perygl</a:t>
            </a:r>
            <a:r>
              <a:rPr lang="en-GB" sz="1200" b="1" u="sng">
                <a:latin typeface="Segoe Print"/>
              </a:rPr>
              <a:t> </a:t>
            </a:r>
            <a:r>
              <a:rPr lang="en-GB" sz="1200" b="1" u="sng" err="1">
                <a:latin typeface="Segoe Print"/>
              </a:rPr>
              <a:t>Dieithryn</a:t>
            </a:r>
            <a:r>
              <a:rPr lang="en-GB" sz="1200" b="1" u="sng">
                <a:latin typeface="Segoe Print"/>
              </a:rPr>
              <a:t> - ADREF</a:t>
            </a:r>
          </a:p>
          <a:p>
            <a:r>
              <a:rPr lang="en-GB" sz="1200" b="1" u="sng">
                <a:solidFill>
                  <a:srgbClr val="7030A0"/>
                </a:solidFill>
                <a:latin typeface="Segoe Print"/>
              </a:rPr>
              <a:t>Task Wellbeing 3 E-safety Stranger Danger – AT HOME</a:t>
            </a:r>
            <a:endParaRPr lang="en-GB" sz="1200" u="sng">
              <a:latin typeface="Segoe Print"/>
            </a:endParaRPr>
          </a:p>
        </p:txBody>
      </p:sp>
      <p:sp>
        <p:nvSpPr>
          <p:cNvPr id="27" name="Rectangle 26">
            <a:extLst>
              <a:ext uri="{FF2B5EF4-FFF2-40B4-BE49-F238E27FC236}">
                <a16:creationId xmlns:a16="http://schemas.microsoft.com/office/drawing/2014/main" id="{5EB16AED-D35D-441E-AF4F-6283A5E637D5}"/>
              </a:ext>
            </a:extLst>
          </p:cNvPr>
          <p:cNvSpPr/>
          <p:nvPr/>
        </p:nvSpPr>
        <p:spPr>
          <a:xfrm>
            <a:off x="106204" y="82193"/>
            <a:ext cx="6645592" cy="9771717"/>
          </a:xfrm>
          <a:prstGeom prst="rect">
            <a:avLst/>
          </a:prstGeom>
          <a:noFill/>
          <a:ln w="2857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53C40E72-2512-4178-B80A-353E84D0A5EF}"/>
              </a:ext>
            </a:extLst>
          </p:cNvPr>
          <p:cNvSpPr/>
          <p:nvPr/>
        </p:nvSpPr>
        <p:spPr>
          <a:xfrm>
            <a:off x="223901" y="4189152"/>
            <a:ext cx="4767248" cy="646331"/>
          </a:xfrm>
          <a:prstGeom prst="rect">
            <a:avLst/>
          </a:prstGeom>
        </p:spPr>
        <p:txBody>
          <a:bodyPr wrap="square">
            <a:spAutoFit/>
          </a:bodyPr>
          <a:lstStyle/>
          <a:p>
            <a:pPr algn="r"/>
            <a:r>
              <a:rPr lang="en-US" sz="1200" err="1"/>
              <a:t>Roedd</a:t>
            </a:r>
            <a:r>
              <a:rPr lang="en-US" sz="1200"/>
              <a:t> Charlotte </a:t>
            </a:r>
            <a:r>
              <a:rPr lang="en-US" sz="1200" err="1"/>
              <a:t>yn</a:t>
            </a:r>
            <a:r>
              <a:rPr lang="en-US" sz="1200"/>
              <a:t> </a:t>
            </a:r>
            <a:r>
              <a:rPr lang="en-US" sz="1200" err="1"/>
              <a:t>teimlo</a:t>
            </a:r>
            <a:r>
              <a:rPr lang="en-US" sz="1200"/>
              <a:t> </a:t>
            </a:r>
            <a:r>
              <a:rPr lang="en-US" sz="1200" err="1"/>
              <a:t>mor</a:t>
            </a:r>
            <a:r>
              <a:rPr lang="en-US" sz="1200"/>
              <a:t> </a:t>
            </a:r>
            <a:r>
              <a:rPr lang="en-US" sz="1200" err="1"/>
              <a:t>arbennig</a:t>
            </a:r>
            <a:r>
              <a:rPr lang="en-US" sz="1200"/>
              <a:t> </a:t>
            </a:r>
            <a:r>
              <a:rPr lang="en-US" sz="1200" err="1"/>
              <a:t>i</a:t>
            </a:r>
            <a:r>
              <a:rPr lang="en-US" sz="1200"/>
              <a:t> </a:t>
            </a:r>
            <a:r>
              <a:rPr lang="en-US" sz="1200" err="1"/>
              <a:t>gael</a:t>
            </a:r>
            <a:r>
              <a:rPr lang="en-US" sz="1200"/>
              <a:t> </a:t>
            </a:r>
            <a:r>
              <a:rPr lang="en-US" sz="1200" err="1"/>
              <a:t>cais</a:t>
            </a:r>
            <a:r>
              <a:rPr lang="en-US" sz="1200"/>
              <a:t> </a:t>
            </a:r>
            <a:r>
              <a:rPr lang="en-US" sz="1200" err="1"/>
              <a:t>ffrind</a:t>
            </a:r>
            <a:r>
              <a:rPr lang="en-US" sz="1200"/>
              <a:t>. </a:t>
            </a:r>
            <a:r>
              <a:rPr lang="en-US" sz="1200" err="1"/>
              <a:t>Doedd</a:t>
            </a:r>
            <a:r>
              <a:rPr lang="en-US" sz="1200"/>
              <a:t> hi </a:t>
            </a:r>
            <a:r>
              <a:rPr lang="en-US" sz="1200" err="1"/>
              <a:t>ddim</a:t>
            </a:r>
            <a:r>
              <a:rPr lang="en-US" sz="1200"/>
              <a:t> </a:t>
            </a:r>
            <a:r>
              <a:rPr lang="en-US" sz="1200" err="1"/>
              <a:t>yn</a:t>
            </a:r>
            <a:r>
              <a:rPr lang="en-US" sz="1200"/>
              <a:t> </a:t>
            </a:r>
            <a:r>
              <a:rPr lang="en-US" sz="1200" err="1"/>
              <a:t>adnabod</a:t>
            </a:r>
            <a:r>
              <a:rPr lang="en-US" sz="1200"/>
              <a:t> y person </a:t>
            </a:r>
            <a:r>
              <a:rPr lang="en-US" sz="1200" err="1"/>
              <a:t>ond</a:t>
            </a:r>
            <a:r>
              <a:rPr lang="en-US" sz="1200"/>
              <a:t> </a:t>
            </a:r>
            <a:r>
              <a:rPr lang="en-US" sz="1200" err="1"/>
              <a:t>dywedodd</a:t>
            </a:r>
            <a:r>
              <a:rPr lang="en-US" sz="1200"/>
              <a:t> </a:t>
            </a:r>
            <a:r>
              <a:rPr lang="en-US" sz="1200" err="1"/>
              <a:t>ei</a:t>
            </a:r>
            <a:r>
              <a:rPr lang="en-US" sz="1200"/>
              <a:t> </a:t>
            </a:r>
            <a:r>
              <a:rPr lang="en-US" sz="1200" err="1"/>
              <a:t>fod</a:t>
            </a:r>
            <a:r>
              <a:rPr lang="en-US" sz="1200"/>
              <a:t> </a:t>
            </a:r>
            <a:r>
              <a:rPr lang="en-US" sz="1200" err="1"/>
              <a:t>yn</a:t>
            </a:r>
            <a:r>
              <a:rPr lang="en-US" sz="1200"/>
              <a:t> </a:t>
            </a:r>
            <a:r>
              <a:rPr lang="en-US" sz="1200" err="1"/>
              <a:t>ffrind</a:t>
            </a:r>
            <a:r>
              <a:rPr lang="en-US" sz="1200"/>
              <a:t> </a:t>
            </a:r>
            <a:r>
              <a:rPr lang="en-US" sz="1200" err="1"/>
              <a:t>i</a:t>
            </a:r>
            <a:r>
              <a:rPr lang="en-US" sz="1200"/>
              <a:t> </a:t>
            </a:r>
            <a:r>
              <a:rPr lang="en-US" sz="1200" err="1"/>
              <a:t>ffrind</a:t>
            </a:r>
            <a:r>
              <a:rPr lang="en-US" sz="1200"/>
              <a:t> </a:t>
            </a:r>
            <a:r>
              <a:rPr lang="en-US" sz="1200" err="1"/>
              <a:t>o'r</a:t>
            </a:r>
            <a:r>
              <a:rPr lang="en-US" sz="1200"/>
              <a:t> </a:t>
            </a:r>
            <a:r>
              <a:rPr lang="en-US" sz="1200" err="1"/>
              <a:t>ysgol</a:t>
            </a:r>
            <a:r>
              <a:rPr lang="en-US" sz="1200"/>
              <a:t> felly </a:t>
            </a:r>
            <a:r>
              <a:rPr lang="en-US" sz="1200" err="1"/>
              <a:t>roedd</a:t>
            </a:r>
            <a:r>
              <a:rPr lang="en-US" sz="1200"/>
              <a:t> </a:t>
            </a:r>
            <a:r>
              <a:rPr lang="en-US" sz="1200" err="1"/>
              <a:t>hynny'n</a:t>
            </a:r>
            <a:r>
              <a:rPr lang="en-US" sz="1200"/>
              <a:t> </a:t>
            </a:r>
            <a:r>
              <a:rPr lang="en-US" sz="1200" err="1"/>
              <a:t>iawn</a:t>
            </a:r>
            <a:r>
              <a:rPr lang="en-US" sz="1200"/>
              <a:t>, </a:t>
            </a:r>
            <a:r>
              <a:rPr lang="en-US" sz="1200" err="1"/>
              <a:t>oedd</a:t>
            </a:r>
            <a:r>
              <a:rPr lang="en-US" sz="1200"/>
              <a:t> e?</a:t>
            </a:r>
            <a:endParaRPr lang="en-GB" sz="1200"/>
          </a:p>
        </p:txBody>
      </p:sp>
      <p:sp>
        <p:nvSpPr>
          <p:cNvPr id="41" name="Rectangle 40">
            <a:extLst>
              <a:ext uri="{FF2B5EF4-FFF2-40B4-BE49-F238E27FC236}">
                <a16:creationId xmlns:a16="http://schemas.microsoft.com/office/drawing/2014/main" id="{674E984E-26BC-4327-88E0-F0C84F8C73AA}"/>
              </a:ext>
            </a:extLst>
          </p:cNvPr>
          <p:cNvSpPr/>
          <p:nvPr/>
        </p:nvSpPr>
        <p:spPr>
          <a:xfrm>
            <a:off x="2386911" y="5198367"/>
            <a:ext cx="4302002" cy="830997"/>
          </a:xfrm>
          <a:prstGeom prst="rect">
            <a:avLst/>
          </a:prstGeom>
        </p:spPr>
        <p:txBody>
          <a:bodyPr wrap="square" anchor="t">
            <a:spAutoFit/>
          </a:bodyPr>
          <a:lstStyle/>
          <a:p>
            <a:r>
              <a:rPr lang="en-GB" sz="1200"/>
              <a:t>Bu Charlotte a </a:t>
            </a:r>
            <a:r>
              <a:rPr lang="en-GB" sz="1200" err="1"/>
              <a:t>LostPrincess</a:t>
            </a:r>
            <a:r>
              <a:rPr lang="en-GB" sz="1200"/>
              <a:t> </a:t>
            </a:r>
            <a:r>
              <a:rPr lang="en-GB" sz="1200" err="1"/>
              <a:t>yn</a:t>
            </a:r>
            <a:r>
              <a:rPr lang="en-GB" sz="1200"/>
              <a:t> </a:t>
            </a:r>
            <a:r>
              <a:rPr lang="en-GB" sz="1200" err="1"/>
              <a:t>siarad</a:t>
            </a:r>
            <a:r>
              <a:rPr lang="en-GB" sz="1200"/>
              <a:t> am </a:t>
            </a:r>
            <a:r>
              <a:rPr lang="en-GB" sz="1200" err="1"/>
              <a:t>oriau</a:t>
            </a:r>
            <a:r>
              <a:rPr lang="en-GB" sz="1200"/>
              <a:t> </a:t>
            </a:r>
            <a:r>
              <a:rPr lang="en-GB" sz="1200" err="1"/>
              <a:t>gyda'u</a:t>
            </a:r>
            <a:r>
              <a:rPr lang="en-GB" sz="1200"/>
              <a:t> </a:t>
            </a:r>
            <a:r>
              <a:rPr lang="en-GB" sz="1200" err="1"/>
              <a:t>ffrindiau</a:t>
            </a:r>
            <a:r>
              <a:rPr lang="en-GB" sz="1200"/>
              <a:t> </a:t>
            </a:r>
            <a:r>
              <a:rPr lang="en-GB" sz="1200" err="1"/>
              <a:t>newydd</a:t>
            </a:r>
            <a:r>
              <a:rPr lang="en-GB" sz="1200"/>
              <a:t> </a:t>
            </a:r>
            <a:r>
              <a:rPr lang="en-GB" sz="1200" err="1"/>
              <a:t>ar-lein</a:t>
            </a:r>
            <a:r>
              <a:rPr lang="en-GB" sz="1200"/>
              <a:t>. </a:t>
            </a:r>
            <a:r>
              <a:rPr lang="en-GB" sz="1200" err="1"/>
              <a:t>Roedd</a:t>
            </a:r>
            <a:r>
              <a:rPr lang="en-GB" sz="1200"/>
              <a:t> </a:t>
            </a:r>
            <a:r>
              <a:rPr lang="en-GB" sz="1200" err="1"/>
              <a:t>ganddyn</a:t>
            </a:r>
            <a:r>
              <a:rPr lang="en-GB" sz="1200"/>
              <a:t> </a:t>
            </a:r>
            <a:r>
              <a:rPr lang="en-GB" sz="1200" err="1"/>
              <a:t>nhw</a:t>
            </a:r>
            <a:r>
              <a:rPr lang="en-GB" sz="1200"/>
              <a:t> </a:t>
            </a:r>
            <a:r>
              <a:rPr lang="en-GB" sz="1200" err="1"/>
              <a:t>gymaint</a:t>
            </a:r>
            <a:r>
              <a:rPr lang="en-GB" sz="1200"/>
              <a:t> </a:t>
            </a:r>
            <a:r>
              <a:rPr lang="en-GB" sz="1200" err="1"/>
              <a:t>yn</a:t>
            </a:r>
            <a:r>
              <a:rPr lang="en-GB" sz="1200"/>
              <a:t> </a:t>
            </a:r>
            <a:r>
              <a:rPr lang="en-GB" sz="1200" err="1"/>
              <a:t>gyffredin</a:t>
            </a:r>
            <a:r>
              <a:rPr lang="en-GB" sz="1200"/>
              <a:t> ac </a:t>
            </a:r>
            <a:r>
              <a:rPr lang="en-GB" sz="1200" err="1"/>
              <a:t>roedd</a:t>
            </a:r>
            <a:r>
              <a:rPr lang="en-GB" sz="1200"/>
              <a:t> </a:t>
            </a:r>
            <a:r>
              <a:rPr lang="en-GB" sz="1200" err="1"/>
              <a:t>gan</a:t>
            </a:r>
            <a:r>
              <a:rPr lang="en-GB" sz="1200"/>
              <a:t> y </a:t>
            </a:r>
            <a:r>
              <a:rPr lang="en-GB" sz="1200" err="1"/>
              <a:t>ddau</a:t>
            </a:r>
            <a:r>
              <a:rPr lang="en-GB" sz="1200"/>
              <a:t> </a:t>
            </a:r>
            <a:r>
              <a:rPr lang="en-GB" sz="1200" err="1"/>
              <a:t>ohonyn</a:t>
            </a:r>
            <a:r>
              <a:rPr lang="en-GB" sz="1200"/>
              <a:t> </a:t>
            </a:r>
            <a:r>
              <a:rPr lang="en-GB" sz="1200" err="1"/>
              <a:t>nhw</a:t>
            </a:r>
            <a:r>
              <a:rPr lang="en-GB" sz="1200"/>
              <a:t> </a:t>
            </a:r>
            <a:r>
              <a:rPr lang="en-GB" sz="1200" err="1"/>
              <a:t>ddiddordeb</a:t>
            </a:r>
            <a:r>
              <a:rPr lang="en-GB" sz="1200"/>
              <a:t> </a:t>
            </a:r>
            <a:r>
              <a:rPr lang="en-GB" sz="1200" err="1"/>
              <a:t>mawr</a:t>
            </a:r>
            <a:r>
              <a:rPr lang="en-GB" sz="1200"/>
              <a:t> </a:t>
            </a:r>
            <a:r>
              <a:rPr lang="en-GB" sz="1200" err="1"/>
              <a:t>yn</a:t>
            </a:r>
            <a:r>
              <a:rPr lang="en-GB" sz="1200"/>
              <a:t> </a:t>
            </a:r>
            <a:r>
              <a:rPr lang="en-GB" sz="1200" err="1"/>
              <a:t>yr</a:t>
            </a:r>
            <a:r>
              <a:rPr lang="en-GB" sz="1200"/>
              <a:t> </a:t>
            </a:r>
            <a:r>
              <a:rPr lang="en-GB" sz="1200" err="1"/>
              <a:t>hyn</a:t>
            </a:r>
            <a:r>
              <a:rPr lang="en-GB" sz="1200"/>
              <a:t> </a:t>
            </a:r>
            <a:r>
              <a:rPr lang="en-GB" sz="1200" err="1"/>
              <a:t>oedd</a:t>
            </a:r>
            <a:r>
              <a:rPr lang="en-GB" sz="1200"/>
              <a:t> </a:t>
            </a:r>
            <a:r>
              <a:rPr lang="en-GB" sz="1200" err="1"/>
              <a:t>gan</a:t>
            </a:r>
            <a:r>
              <a:rPr lang="en-GB" sz="1200"/>
              <a:t> Charlotte a </a:t>
            </a:r>
            <a:r>
              <a:rPr lang="en-GB" sz="1200" err="1"/>
              <a:t>LostPrincess</a:t>
            </a:r>
            <a:r>
              <a:rPr lang="en-GB" sz="1200"/>
              <a:t> </a:t>
            </a:r>
            <a:r>
              <a:rPr lang="en-GB" sz="1200" err="1"/>
              <a:t>i'w</a:t>
            </a:r>
            <a:r>
              <a:rPr lang="en-GB" sz="1200"/>
              <a:t> </a:t>
            </a:r>
            <a:r>
              <a:rPr lang="en-GB" sz="1200" err="1"/>
              <a:t>ddweud</a:t>
            </a:r>
            <a:r>
              <a:rPr lang="en-GB" sz="1200"/>
              <a:t>.</a:t>
            </a:r>
          </a:p>
        </p:txBody>
      </p:sp>
      <p:sp>
        <p:nvSpPr>
          <p:cNvPr id="42" name="Rectangle 41">
            <a:extLst>
              <a:ext uri="{FF2B5EF4-FFF2-40B4-BE49-F238E27FC236}">
                <a16:creationId xmlns:a16="http://schemas.microsoft.com/office/drawing/2014/main" id="{D65BB941-1429-44B0-AC72-838C5CE5759F}"/>
              </a:ext>
            </a:extLst>
          </p:cNvPr>
          <p:cNvSpPr/>
          <p:nvPr/>
        </p:nvSpPr>
        <p:spPr>
          <a:xfrm>
            <a:off x="196672" y="6173675"/>
            <a:ext cx="4980992" cy="1015663"/>
          </a:xfrm>
          <a:prstGeom prst="rect">
            <a:avLst/>
          </a:prstGeom>
        </p:spPr>
        <p:txBody>
          <a:bodyPr wrap="square">
            <a:spAutoFit/>
          </a:bodyPr>
          <a:lstStyle/>
          <a:p>
            <a:pPr algn="r"/>
            <a:r>
              <a:rPr lang="en-US" sz="1200" err="1"/>
              <a:t>Rhannodd</a:t>
            </a:r>
            <a:r>
              <a:rPr lang="en-US" sz="1200"/>
              <a:t> y </a:t>
            </a:r>
            <a:r>
              <a:rPr lang="en-US" sz="1200" err="1"/>
              <a:t>ddwy</a:t>
            </a:r>
            <a:r>
              <a:rPr lang="en-US" sz="1200"/>
              <a:t> </a:t>
            </a:r>
            <a:r>
              <a:rPr lang="en-US" sz="1200" err="1"/>
              <a:t>ferch</a:t>
            </a:r>
            <a:r>
              <a:rPr lang="en-US" sz="1200"/>
              <a:t> </a:t>
            </a:r>
            <a:r>
              <a:rPr lang="en-US" sz="1200" err="1"/>
              <a:t>wybodaeth</a:t>
            </a:r>
            <a:r>
              <a:rPr lang="en-US" sz="1200"/>
              <a:t> </a:t>
            </a:r>
            <a:r>
              <a:rPr lang="en-US" sz="1200" err="1"/>
              <a:t>bersonol</a:t>
            </a:r>
            <a:r>
              <a:rPr lang="en-US" sz="1200"/>
              <a:t> </a:t>
            </a:r>
            <a:r>
              <a:rPr lang="en-US" sz="1200" err="1"/>
              <a:t>amdanynt</a:t>
            </a:r>
            <a:r>
              <a:rPr lang="en-US" sz="1200"/>
              <a:t> </a:t>
            </a:r>
            <a:r>
              <a:rPr lang="en-US" sz="1200" err="1"/>
              <a:t>eu</a:t>
            </a:r>
            <a:r>
              <a:rPr lang="en-US" sz="1200"/>
              <a:t> </a:t>
            </a:r>
            <a:r>
              <a:rPr lang="en-US" sz="1200" err="1"/>
              <a:t>hunain</a:t>
            </a:r>
            <a:r>
              <a:rPr lang="en-US" sz="1200"/>
              <a:t> </a:t>
            </a:r>
            <a:r>
              <a:rPr lang="en-US" sz="1200" err="1"/>
              <a:t>gan</a:t>
            </a:r>
            <a:r>
              <a:rPr lang="en-US" sz="1200"/>
              <a:t> </a:t>
            </a:r>
            <a:r>
              <a:rPr lang="en-US" sz="1200" err="1"/>
              <a:t>feddwl</a:t>
            </a:r>
            <a:r>
              <a:rPr lang="en-US" sz="1200"/>
              <a:t> </a:t>
            </a:r>
            <a:r>
              <a:rPr lang="en-US" sz="1200" err="1"/>
              <a:t>ei</a:t>
            </a:r>
            <a:r>
              <a:rPr lang="en-US" sz="1200"/>
              <a:t> bod </a:t>
            </a:r>
            <a:r>
              <a:rPr lang="en-US" sz="1200" err="1"/>
              <a:t>yn</a:t>
            </a:r>
            <a:r>
              <a:rPr lang="en-US" sz="1200"/>
              <a:t> </a:t>
            </a:r>
            <a:r>
              <a:rPr lang="en-US" sz="1200" err="1"/>
              <a:t>ddiogel</a:t>
            </a:r>
            <a:r>
              <a:rPr lang="en-US" sz="1200"/>
              <a:t> </a:t>
            </a:r>
            <a:r>
              <a:rPr lang="en-US" sz="1200" err="1"/>
              <a:t>oherwydd</a:t>
            </a:r>
            <a:r>
              <a:rPr lang="en-US" sz="1200"/>
              <a:t> </a:t>
            </a:r>
            <a:r>
              <a:rPr lang="en-US" sz="1200" err="1"/>
              <a:t>eu</a:t>
            </a:r>
            <a:r>
              <a:rPr lang="en-US" sz="1200"/>
              <a:t> bod </a:t>
            </a:r>
            <a:r>
              <a:rPr lang="en-US" sz="1200" err="1"/>
              <a:t>yn</a:t>
            </a:r>
            <a:r>
              <a:rPr lang="en-US" sz="1200"/>
              <a:t> </a:t>
            </a:r>
            <a:r>
              <a:rPr lang="en-US" sz="1200" err="1"/>
              <a:t>adnabod</a:t>
            </a:r>
            <a:r>
              <a:rPr lang="en-US" sz="1200"/>
              <a:t> </a:t>
            </a:r>
            <a:r>
              <a:rPr lang="en-US" sz="1200" err="1"/>
              <a:t>eu</a:t>
            </a:r>
            <a:r>
              <a:rPr lang="en-US" sz="1200"/>
              <a:t> </a:t>
            </a:r>
            <a:r>
              <a:rPr lang="en-US" sz="1200" err="1"/>
              <a:t>ffrind</a:t>
            </a:r>
            <a:r>
              <a:rPr lang="en-US" sz="1200"/>
              <a:t> </a:t>
            </a:r>
            <a:r>
              <a:rPr lang="en-US" sz="1200" err="1"/>
              <a:t>rhithwir</a:t>
            </a:r>
            <a:r>
              <a:rPr lang="en-US" sz="1200"/>
              <a:t> </a:t>
            </a:r>
            <a:r>
              <a:rPr lang="en-US" sz="1200" err="1"/>
              <a:t>mor</a:t>
            </a:r>
            <a:r>
              <a:rPr lang="en-US" sz="1200"/>
              <a:t> </a:t>
            </a:r>
            <a:r>
              <a:rPr lang="en-US" sz="1200" err="1"/>
              <a:t>dda</a:t>
            </a:r>
            <a:r>
              <a:rPr lang="en-US" sz="1200"/>
              <a:t>. </a:t>
            </a:r>
            <a:r>
              <a:rPr lang="en-US" sz="1200" err="1"/>
              <a:t>Gofynnodd</a:t>
            </a:r>
            <a:r>
              <a:rPr lang="en-US" sz="1200"/>
              <a:t> </a:t>
            </a:r>
            <a:r>
              <a:rPr lang="en-US" sz="1200" err="1"/>
              <a:t>iddynt</a:t>
            </a:r>
            <a:r>
              <a:rPr lang="en-US" sz="1200"/>
              <a:t> </a:t>
            </a:r>
            <a:r>
              <a:rPr lang="en-US" sz="1200" err="1"/>
              <a:t>bethau</a:t>
            </a:r>
            <a:r>
              <a:rPr lang="en-US" sz="1200"/>
              <a:t> a </a:t>
            </a:r>
            <a:r>
              <a:rPr lang="en-US" sz="1200" err="1"/>
              <a:t>oedd</a:t>
            </a:r>
            <a:r>
              <a:rPr lang="en-US" sz="1200"/>
              <a:t> </a:t>
            </a:r>
            <a:r>
              <a:rPr lang="en-US" sz="1200" err="1"/>
              <a:t>yn</a:t>
            </a:r>
            <a:r>
              <a:rPr lang="en-US" sz="1200"/>
              <a:t> </a:t>
            </a:r>
            <a:r>
              <a:rPr lang="en-US" sz="1200" err="1"/>
              <a:t>gwneud</a:t>
            </a:r>
            <a:r>
              <a:rPr lang="en-US" sz="1200"/>
              <a:t> </a:t>
            </a:r>
            <a:r>
              <a:rPr lang="en-US" sz="1200" err="1"/>
              <a:t>iddynt</a:t>
            </a:r>
            <a:r>
              <a:rPr lang="en-US" sz="1200"/>
              <a:t> </a:t>
            </a:r>
            <a:r>
              <a:rPr lang="en-US" sz="1200" err="1"/>
              <a:t>deimlo'n</a:t>
            </a:r>
            <a:r>
              <a:rPr lang="en-US" sz="1200"/>
              <a:t> </a:t>
            </a:r>
            <a:r>
              <a:rPr lang="en-US" sz="1200" err="1"/>
              <a:t>anghyfforddus</a:t>
            </a:r>
            <a:r>
              <a:rPr lang="en-US" sz="1200"/>
              <a:t> ac </a:t>
            </a:r>
            <a:r>
              <a:rPr lang="en-US" sz="1200" err="1"/>
              <a:t>yn</a:t>
            </a:r>
            <a:r>
              <a:rPr lang="en-US" sz="1200"/>
              <a:t> </a:t>
            </a:r>
            <a:r>
              <a:rPr lang="en-US" sz="1200" err="1"/>
              <a:t>teimlo</a:t>
            </a:r>
            <a:r>
              <a:rPr lang="en-US" sz="1200"/>
              <a:t> </a:t>
            </a:r>
            <a:r>
              <a:rPr lang="en-US" sz="1200" err="1"/>
              <a:t>cywilydd</a:t>
            </a:r>
            <a:r>
              <a:rPr lang="en-US" sz="1200"/>
              <a:t>.   </a:t>
            </a:r>
            <a:r>
              <a:rPr lang="en-US" sz="1200" err="1"/>
              <a:t>Roeddent</a:t>
            </a:r>
            <a:r>
              <a:rPr lang="en-US" sz="1200"/>
              <a:t> </a:t>
            </a:r>
            <a:r>
              <a:rPr lang="en-US" sz="1200" err="1"/>
              <a:t>yn</a:t>
            </a:r>
            <a:r>
              <a:rPr lang="en-US" sz="1200"/>
              <a:t> </a:t>
            </a:r>
            <a:r>
              <a:rPr lang="en-US" sz="1200" err="1"/>
              <a:t>ofni</a:t>
            </a:r>
            <a:r>
              <a:rPr lang="en-US" sz="1200"/>
              <a:t> </a:t>
            </a:r>
            <a:r>
              <a:rPr lang="en-US" sz="1200" err="1"/>
              <a:t>na</a:t>
            </a:r>
            <a:r>
              <a:rPr lang="en-US" sz="1200"/>
              <a:t> </a:t>
            </a:r>
            <a:r>
              <a:rPr lang="en-US" sz="1200" err="1"/>
              <a:t>fyddai</a:t>
            </a:r>
            <a:r>
              <a:rPr lang="en-US" sz="1200"/>
              <a:t> </a:t>
            </a:r>
            <a:r>
              <a:rPr lang="en-US" sz="1200" err="1"/>
              <a:t>eu</a:t>
            </a:r>
            <a:r>
              <a:rPr lang="en-US" sz="1200"/>
              <a:t> </a:t>
            </a:r>
            <a:r>
              <a:rPr lang="en-US" sz="1200" err="1"/>
              <a:t>ffrindiau</a:t>
            </a:r>
            <a:r>
              <a:rPr lang="en-US" sz="1200"/>
              <a:t> </a:t>
            </a:r>
            <a:r>
              <a:rPr lang="en-US" sz="1200" err="1"/>
              <a:t>newydd</a:t>
            </a:r>
            <a:r>
              <a:rPr lang="en-US" sz="1200"/>
              <a:t> </a:t>
            </a:r>
            <a:r>
              <a:rPr lang="en-US" sz="1200" err="1"/>
              <a:t>yn</a:t>
            </a:r>
            <a:r>
              <a:rPr lang="en-US" sz="1200"/>
              <a:t> </a:t>
            </a:r>
            <a:r>
              <a:rPr lang="en-US" sz="1200" err="1"/>
              <a:t>eu</a:t>
            </a:r>
            <a:r>
              <a:rPr lang="en-US" sz="1200"/>
              <a:t> </a:t>
            </a:r>
            <a:r>
              <a:rPr lang="en-US" sz="1200" err="1"/>
              <a:t>hoffi</a:t>
            </a:r>
            <a:r>
              <a:rPr lang="en-US" sz="1200"/>
              <a:t> </a:t>
            </a:r>
            <a:r>
              <a:rPr lang="en-US" sz="1200" err="1"/>
              <a:t>mwyach</a:t>
            </a:r>
            <a:r>
              <a:rPr lang="en-US" sz="1200"/>
              <a:t> pe </a:t>
            </a:r>
            <a:r>
              <a:rPr lang="en-US" sz="1200" err="1"/>
              <a:t>byddent</a:t>
            </a:r>
            <a:r>
              <a:rPr lang="en-US" sz="1200"/>
              <a:t> </a:t>
            </a:r>
            <a:r>
              <a:rPr lang="en-US" sz="1200" err="1"/>
              <a:t>yn</a:t>
            </a:r>
            <a:r>
              <a:rPr lang="en-US" sz="1200"/>
              <a:t> </a:t>
            </a:r>
            <a:r>
              <a:rPr lang="en-US" sz="1200" err="1"/>
              <a:t>dweud</a:t>
            </a:r>
            <a:r>
              <a:rPr lang="en-US" sz="1200"/>
              <a:t> </a:t>
            </a:r>
            <a:r>
              <a:rPr lang="en-US" sz="1200" err="1"/>
              <a:t>na.</a:t>
            </a:r>
            <a:endParaRPr lang="en-GB" sz="1200"/>
          </a:p>
        </p:txBody>
      </p:sp>
      <p:sp>
        <p:nvSpPr>
          <p:cNvPr id="46" name="Rectangle 45">
            <a:extLst>
              <a:ext uri="{FF2B5EF4-FFF2-40B4-BE49-F238E27FC236}">
                <a16:creationId xmlns:a16="http://schemas.microsoft.com/office/drawing/2014/main" id="{8BEB6C3B-AB39-4AC0-BF82-A09C48DC1E1A}"/>
              </a:ext>
            </a:extLst>
          </p:cNvPr>
          <p:cNvSpPr/>
          <p:nvPr/>
        </p:nvSpPr>
        <p:spPr>
          <a:xfrm>
            <a:off x="1060267" y="9232939"/>
            <a:ext cx="1740844" cy="431791"/>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47" name="TextBox 46">
            <a:extLst>
              <a:ext uri="{FF2B5EF4-FFF2-40B4-BE49-F238E27FC236}">
                <a16:creationId xmlns:a16="http://schemas.microsoft.com/office/drawing/2014/main" id="{6F25C0E1-7195-4A15-AF82-F730344F8B77}"/>
              </a:ext>
            </a:extLst>
          </p:cNvPr>
          <p:cNvSpPr txBox="1"/>
          <p:nvPr/>
        </p:nvSpPr>
        <p:spPr>
          <a:xfrm>
            <a:off x="1011450" y="9275362"/>
            <a:ext cx="1831180" cy="307777"/>
          </a:xfrm>
          <a:prstGeom prst="rect">
            <a:avLst/>
          </a:prstGeom>
          <a:noFill/>
        </p:spPr>
        <p:txBody>
          <a:bodyPr wrap="square" rtlCol="0" anchor="t">
            <a:spAutoFit/>
          </a:bodyPr>
          <a:lstStyle/>
          <a:p>
            <a:pPr algn="ctr"/>
            <a:r>
              <a:rPr lang="en-US" sz="1400" b="1" u="sng" err="1"/>
              <a:t>Perygl</a:t>
            </a:r>
            <a:r>
              <a:rPr lang="en-US" sz="1400" b="1" u="sng"/>
              <a:t> </a:t>
            </a:r>
            <a:r>
              <a:rPr lang="en-US" sz="1400" b="1" u="sng" err="1"/>
              <a:t>Dieithryn</a:t>
            </a:r>
            <a:endParaRPr lang="en-GB" sz="1400" b="1" u="sng"/>
          </a:p>
        </p:txBody>
      </p:sp>
      <p:sp>
        <p:nvSpPr>
          <p:cNvPr id="49" name="Rectangle 48">
            <a:extLst>
              <a:ext uri="{FF2B5EF4-FFF2-40B4-BE49-F238E27FC236}">
                <a16:creationId xmlns:a16="http://schemas.microsoft.com/office/drawing/2014/main" id="{8C1FACED-6C2F-4CE4-A5B2-166AD109175A}"/>
              </a:ext>
            </a:extLst>
          </p:cNvPr>
          <p:cNvSpPr/>
          <p:nvPr/>
        </p:nvSpPr>
        <p:spPr>
          <a:xfrm>
            <a:off x="3970350" y="9246143"/>
            <a:ext cx="1740844" cy="431791"/>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50" name="TextBox 49">
            <a:extLst>
              <a:ext uri="{FF2B5EF4-FFF2-40B4-BE49-F238E27FC236}">
                <a16:creationId xmlns:a16="http://schemas.microsoft.com/office/drawing/2014/main" id="{B9E74E84-A5DE-4E43-906B-8CC0881A51EF}"/>
              </a:ext>
            </a:extLst>
          </p:cNvPr>
          <p:cNvSpPr txBox="1"/>
          <p:nvPr/>
        </p:nvSpPr>
        <p:spPr>
          <a:xfrm>
            <a:off x="3921533" y="9288566"/>
            <a:ext cx="1831180" cy="307777"/>
          </a:xfrm>
          <a:prstGeom prst="rect">
            <a:avLst/>
          </a:prstGeom>
          <a:noFill/>
        </p:spPr>
        <p:txBody>
          <a:bodyPr wrap="square" rtlCol="0" anchor="t">
            <a:spAutoFit/>
          </a:bodyPr>
          <a:lstStyle/>
          <a:p>
            <a:pPr algn="ctr"/>
            <a:r>
              <a:rPr lang="en-US" sz="1400" b="1" u="sng" err="1"/>
              <a:t>Sut</a:t>
            </a:r>
            <a:r>
              <a:rPr lang="en-US" sz="1400" b="1" u="sng"/>
              <a:t> </a:t>
            </a:r>
            <a:r>
              <a:rPr lang="en-US" sz="1400" b="1" u="sng" err="1"/>
              <a:t>i</a:t>
            </a:r>
            <a:r>
              <a:rPr lang="en-US" sz="1400" b="1" u="sng"/>
              <a:t> </a:t>
            </a:r>
            <a:r>
              <a:rPr lang="en-US" sz="1400" b="1" u="sng" err="1"/>
              <a:t>Ymateb</a:t>
            </a:r>
            <a:endParaRPr lang="en-GB" sz="1400" b="1" u="sng"/>
          </a:p>
        </p:txBody>
      </p:sp>
      <p:sp>
        <p:nvSpPr>
          <p:cNvPr id="29" name="Rectangle 28">
            <a:extLst>
              <a:ext uri="{FF2B5EF4-FFF2-40B4-BE49-F238E27FC236}">
                <a16:creationId xmlns:a16="http://schemas.microsoft.com/office/drawing/2014/main" id="{F00CA9C1-8212-44A8-85F4-FF586B937AF6}"/>
              </a:ext>
            </a:extLst>
          </p:cNvPr>
          <p:cNvSpPr/>
          <p:nvPr/>
        </p:nvSpPr>
        <p:spPr>
          <a:xfrm>
            <a:off x="1950987" y="3179691"/>
            <a:ext cx="4752959" cy="830997"/>
          </a:xfrm>
          <a:prstGeom prst="rect">
            <a:avLst/>
          </a:prstGeom>
        </p:spPr>
        <p:txBody>
          <a:bodyPr wrap="square" anchor="t">
            <a:spAutoFit/>
          </a:bodyPr>
          <a:lstStyle/>
          <a:p>
            <a:r>
              <a:rPr lang="en-US" sz="1200" err="1"/>
              <a:t>Roedd</a:t>
            </a:r>
            <a:r>
              <a:rPr lang="en-US" sz="1200"/>
              <a:t> Charlotte </a:t>
            </a:r>
            <a:r>
              <a:rPr lang="en-US" sz="1200" err="1"/>
              <a:t>hefyd</a:t>
            </a:r>
            <a:r>
              <a:rPr lang="en-US" sz="1200"/>
              <a:t> </a:t>
            </a:r>
            <a:r>
              <a:rPr lang="en-US" sz="1200" err="1"/>
              <a:t>yn</a:t>
            </a:r>
            <a:r>
              <a:rPr lang="en-US" sz="1200"/>
              <a:t> </a:t>
            </a:r>
            <a:r>
              <a:rPr lang="en-US" sz="1200" err="1"/>
              <a:t>dweud</a:t>
            </a:r>
            <a:r>
              <a:rPr lang="en-US" sz="1200"/>
              <a:t> </a:t>
            </a:r>
            <a:r>
              <a:rPr lang="en-US" sz="1200" err="1"/>
              <a:t>celwydd</a:t>
            </a:r>
            <a:r>
              <a:rPr lang="en-US" sz="1200"/>
              <a:t> am </a:t>
            </a:r>
            <a:r>
              <a:rPr lang="en-US" sz="1200" err="1"/>
              <a:t>ei</a:t>
            </a:r>
            <a:r>
              <a:rPr lang="en-US" sz="1200"/>
              <a:t> </a:t>
            </a:r>
            <a:r>
              <a:rPr lang="en-US" sz="1200" err="1"/>
              <a:t>hoedran</a:t>
            </a:r>
            <a:r>
              <a:rPr lang="en-US" sz="1200"/>
              <a:t> a </a:t>
            </a:r>
            <a:r>
              <a:rPr lang="en-US" sz="1200" err="1"/>
              <a:t>dywedodd</a:t>
            </a:r>
            <a:r>
              <a:rPr lang="en-US" sz="1200"/>
              <a:t> </a:t>
            </a:r>
            <a:r>
              <a:rPr lang="en-US" sz="1200" err="1"/>
              <a:t>ei</a:t>
            </a:r>
            <a:r>
              <a:rPr lang="en-US" sz="1200"/>
              <a:t> bod </a:t>
            </a:r>
            <a:r>
              <a:rPr lang="en-US" sz="1200" err="1"/>
              <a:t>yn</a:t>
            </a:r>
            <a:r>
              <a:rPr lang="en-US" sz="1200"/>
              <a:t> 13 ac </a:t>
            </a:r>
            <a:r>
              <a:rPr lang="en-US" sz="1200" err="1"/>
              <a:t>nid</a:t>
            </a:r>
            <a:r>
              <a:rPr lang="en-US" sz="1200"/>
              <a:t> </a:t>
            </a:r>
            <a:r>
              <a:rPr lang="en-US" sz="1200" err="1"/>
              <a:t>yn</a:t>
            </a:r>
            <a:r>
              <a:rPr lang="en-US" sz="1200"/>
              <a:t> 12 </a:t>
            </a:r>
            <a:r>
              <a:rPr lang="en-US" sz="1200" err="1"/>
              <a:t>oed</a:t>
            </a:r>
            <a:r>
              <a:rPr lang="en-US" sz="1200"/>
              <a:t> </a:t>
            </a:r>
            <a:r>
              <a:rPr lang="en-US" sz="1200" err="1"/>
              <a:t>er</a:t>
            </a:r>
            <a:r>
              <a:rPr lang="en-US" sz="1200"/>
              <a:t> </a:t>
            </a:r>
            <a:r>
              <a:rPr lang="en-US" sz="1200" err="1"/>
              <a:t>mwyn</a:t>
            </a:r>
            <a:r>
              <a:rPr lang="en-US" sz="1200"/>
              <a:t> </a:t>
            </a:r>
            <a:r>
              <a:rPr lang="en-US" sz="1200" err="1"/>
              <a:t>iddi</a:t>
            </a:r>
            <a:r>
              <a:rPr lang="en-US" sz="1200"/>
              <a:t> </a:t>
            </a:r>
            <a:r>
              <a:rPr lang="en-US" sz="1200" err="1"/>
              <a:t>allu</a:t>
            </a:r>
            <a:r>
              <a:rPr lang="en-US" sz="1200"/>
              <a:t> </a:t>
            </a:r>
            <a:r>
              <a:rPr lang="en-US" sz="1200" err="1"/>
              <a:t>defnyddio</a:t>
            </a:r>
            <a:r>
              <a:rPr lang="en-US" sz="1200"/>
              <a:t> </a:t>
            </a:r>
            <a:r>
              <a:rPr lang="en-US" sz="1200" err="1"/>
              <a:t>gwefan</a:t>
            </a:r>
            <a:r>
              <a:rPr lang="en-US" sz="1200"/>
              <a:t> </a:t>
            </a:r>
            <a:r>
              <a:rPr lang="en-US" sz="1200" err="1"/>
              <a:t>cyfryngau</a:t>
            </a:r>
            <a:r>
              <a:rPr lang="en-US" sz="1200"/>
              <a:t> </a:t>
            </a:r>
            <a:r>
              <a:rPr lang="en-US" sz="1200" err="1"/>
              <a:t>cymdeithasol</a:t>
            </a:r>
            <a:r>
              <a:rPr lang="en-US" sz="1200"/>
              <a:t> </a:t>
            </a:r>
            <a:r>
              <a:rPr lang="en-US" sz="1200" err="1"/>
              <a:t>boblogaidd</a:t>
            </a:r>
            <a:r>
              <a:rPr lang="en-US" sz="1200"/>
              <a:t>. </a:t>
            </a:r>
            <a:r>
              <a:rPr lang="en-US" sz="1200" err="1"/>
              <a:t>Roedd</a:t>
            </a:r>
            <a:r>
              <a:rPr lang="en-US" sz="1200"/>
              <a:t> </a:t>
            </a:r>
            <a:r>
              <a:rPr lang="en-US" sz="1200" err="1"/>
              <a:t>ei</a:t>
            </a:r>
            <a:r>
              <a:rPr lang="en-US" sz="1200"/>
              <a:t> </a:t>
            </a:r>
            <a:r>
              <a:rPr lang="en-US" sz="1200" err="1"/>
              <a:t>ffrindiau</a:t>
            </a:r>
            <a:r>
              <a:rPr lang="en-US" sz="1200"/>
              <a:t> </a:t>
            </a:r>
            <a:r>
              <a:rPr lang="en-US" sz="1200" err="1"/>
              <a:t>i</a:t>
            </a:r>
            <a:r>
              <a:rPr lang="en-US" sz="1200"/>
              <a:t> </a:t>
            </a:r>
            <a:r>
              <a:rPr lang="en-US" sz="1200" err="1"/>
              <a:t>gyd</a:t>
            </a:r>
            <a:r>
              <a:rPr lang="en-US" sz="1200"/>
              <a:t> </a:t>
            </a:r>
            <a:r>
              <a:rPr lang="en-US" sz="1200" err="1"/>
              <a:t>yn</a:t>
            </a:r>
            <a:r>
              <a:rPr lang="en-US" sz="1200"/>
              <a:t> </a:t>
            </a:r>
            <a:r>
              <a:rPr lang="en-US" sz="1200" err="1"/>
              <a:t>ei</a:t>
            </a:r>
            <a:r>
              <a:rPr lang="en-US" sz="1200"/>
              <a:t> </a:t>
            </a:r>
            <a:r>
              <a:rPr lang="en-US" sz="1200" err="1"/>
              <a:t>wneud</a:t>
            </a:r>
            <a:r>
              <a:rPr lang="en-US" sz="1200"/>
              <a:t> felly </a:t>
            </a:r>
            <a:r>
              <a:rPr lang="en-US" sz="1200" err="1"/>
              <a:t>roedd</a:t>
            </a:r>
            <a:r>
              <a:rPr lang="en-US" sz="1200"/>
              <a:t> </a:t>
            </a:r>
            <a:r>
              <a:rPr lang="en-US" sz="1200" err="1"/>
              <a:t>yn</a:t>
            </a:r>
            <a:r>
              <a:rPr lang="en-US" sz="1200"/>
              <a:t> </a:t>
            </a:r>
            <a:r>
              <a:rPr lang="en-US" sz="1200" err="1"/>
              <a:t>iawn</a:t>
            </a:r>
            <a:r>
              <a:rPr lang="en-US" sz="1200"/>
              <a:t>, </a:t>
            </a:r>
            <a:r>
              <a:rPr lang="en-US" sz="1200" err="1"/>
              <a:t>oedd</a:t>
            </a:r>
            <a:r>
              <a:rPr lang="en-US" sz="1200"/>
              <a:t> e?</a:t>
            </a:r>
            <a:endParaRPr lang="en-GB" sz="1200"/>
          </a:p>
        </p:txBody>
      </p:sp>
      <p:sp>
        <p:nvSpPr>
          <p:cNvPr id="31" name="Rectangle 30">
            <a:extLst>
              <a:ext uri="{FF2B5EF4-FFF2-40B4-BE49-F238E27FC236}">
                <a16:creationId xmlns:a16="http://schemas.microsoft.com/office/drawing/2014/main" id="{78A8ED8C-86B9-423A-A9A7-35FBC88EB046}"/>
              </a:ext>
            </a:extLst>
          </p:cNvPr>
          <p:cNvSpPr/>
          <p:nvPr/>
        </p:nvSpPr>
        <p:spPr>
          <a:xfrm>
            <a:off x="3136899" y="2167702"/>
            <a:ext cx="2040765" cy="276999"/>
          </a:xfrm>
          <a:prstGeom prst="rect">
            <a:avLst/>
          </a:prstGeom>
        </p:spPr>
        <p:txBody>
          <a:bodyPr wrap="square" anchor="t">
            <a:spAutoFit/>
          </a:bodyPr>
          <a:lstStyle/>
          <a:p>
            <a:pPr algn="r"/>
            <a:r>
              <a:rPr lang="en-GB" sz="1200" err="1"/>
              <a:t>Ond</a:t>
            </a:r>
            <a:r>
              <a:rPr lang="en-GB" sz="1200"/>
              <a:t> </a:t>
            </a:r>
            <a:r>
              <a:rPr lang="en-GB" sz="1200" err="1"/>
              <a:t>nid</a:t>
            </a:r>
            <a:r>
              <a:rPr lang="en-GB" sz="1200"/>
              <a:t> hi </a:t>
            </a:r>
            <a:r>
              <a:rPr lang="en-GB" sz="1200" err="1"/>
              <a:t>oedd</a:t>
            </a:r>
            <a:r>
              <a:rPr lang="en-GB" sz="1200"/>
              <a:t> </a:t>
            </a:r>
            <a:r>
              <a:rPr lang="en-GB" sz="1200" err="1"/>
              <a:t>yr</a:t>
            </a:r>
            <a:r>
              <a:rPr lang="en-GB" sz="1200"/>
              <a:t> </a:t>
            </a:r>
            <a:r>
              <a:rPr lang="en-GB" sz="1200" err="1"/>
              <a:t>unig</a:t>
            </a:r>
            <a:r>
              <a:rPr lang="en-GB" sz="1200"/>
              <a:t> un!</a:t>
            </a:r>
          </a:p>
        </p:txBody>
      </p:sp>
      <p:sp>
        <p:nvSpPr>
          <p:cNvPr id="32" name="Rectangle 31">
            <a:extLst>
              <a:ext uri="{FF2B5EF4-FFF2-40B4-BE49-F238E27FC236}">
                <a16:creationId xmlns:a16="http://schemas.microsoft.com/office/drawing/2014/main" id="{ED36A3DD-146C-4702-AB02-4C01D029AE2A}"/>
              </a:ext>
            </a:extLst>
          </p:cNvPr>
          <p:cNvSpPr/>
          <p:nvPr/>
        </p:nvSpPr>
        <p:spPr>
          <a:xfrm>
            <a:off x="1443880" y="1343153"/>
            <a:ext cx="5054668" cy="461665"/>
          </a:xfrm>
          <a:prstGeom prst="rect">
            <a:avLst/>
          </a:prstGeom>
        </p:spPr>
        <p:txBody>
          <a:bodyPr wrap="square" anchor="t">
            <a:spAutoFit/>
          </a:bodyPr>
          <a:lstStyle/>
          <a:p>
            <a:r>
              <a:rPr lang="en-GB" sz="1200" err="1"/>
              <a:t>Gallai’r</a:t>
            </a:r>
            <a:r>
              <a:rPr lang="en-GB" sz="1200"/>
              <a:t> </a:t>
            </a:r>
            <a:r>
              <a:rPr lang="en-GB" sz="1200" err="1"/>
              <a:t>LostPrincess</a:t>
            </a:r>
            <a:r>
              <a:rPr lang="en-GB" sz="1200"/>
              <a:t> </a:t>
            </a:r>
            <a:r>
              <a:rPr lang="en-GB" sz="1200" err="1"/>
              <a:t>fod</a:t>
            </a:r>
            <a:r>
              <a:rPr lang="en-GB" sz="1200"/>
              <a:t> </a:t>
            </a:r>
            <a:r>
              <a:rPr lang="en-GB" sz="1200" err="1"/>
              <a:t>yn</a:t>
            </a:r>
            <a:r>
              <a:rPr lang="en-GB" sz="1200"/>
              <a:t> </a:t>
            </a:r>
            <a:r>
              <a:rPr lang="en-GB" sz="1200" err="1"/>
              <a:t>bwy</a:t>
            </a:r>
            <a:r>
              <a:rPr lang="en-GB" sz="1200"/>
              <a:t> </a:t>
            </a:r>
            <a:r>
              <a:rPr lang="en-GB" sz="1200" err="1"/>
              <a:t>bynnag</a:t>
            </a:r>
            <a:r>
              <a:rPr lang="en-GB" sz="1200"/>
              <a:t> </a:t>
            </a:r>
            <a:r>
              <a:rPr lang="en-GB" sz="1200" err="1"/>
              <a:t>yr</a:t>
            </a:r>
            <a:r>
              <a:rPr lang="en-GB" sz="1200"/>
              <a:t> </a:t>
            </a:r>
            <a:r>
              <a:rPr lang="en-GB" sz="1200" err="1"/>
              <a:t>oedd</a:t>
            </a:r>
            <a:r>
              <a:rPr lang="en-GB" sz="1200"/>
              <a:t> am </a:t>
            </a:r>
            <a:r>
              <a:rPr lang="en-GB" sz="1200" err="1"/>
              <a:t>fod</a:t>
            </a:r>
            <a:r>
              <a:rPr lang="en-GB" sz="1200"/>
              <a:t> </a:t>
            </a:r>
            <a:r>
              <a:rPr lang="en-GB" sz="1200" err="1"/>
              <a:t>ar-lein</a:t>
            </a:r>
            <a:r>
              <a:rPr lang="en-GB" sz="1200"/>
              <a:t>; </a:t>
            </a:r>
            <a:r>
              <a:rPr lang="en-GB" sz="1200" err="1"/>
              <a:t>newidiodd</a:t>
            </a:r>
            <a:r>
              <a:rPr lang="en-GB" sz="1200"/>
              <a:t> </a:t>
            </a:r>
            <a:r>
              <a:rPr lang="en-GB" sz="1200" err="1"/>
              <a:t>ei</a:t>
            </a:r>
            <a:r>
              <a:rPr lang="en-GB" sz="1200"/>
              <a:t> </a:t>
            </a:r>
            <a:r>
              <a:rPr lang="en-GB" sz="1200" err="1"/>
              <a:t>gwallt</a:t>
            </a:r>
            <a:r>
              <a:rPr lang="en-GB" sz="1200"/>
              <a:t>, </a:t>
            </a:r>
            <a:r>
              <a:rPr lang="en-GB" sz="1200" err="1"/>
              <a:t>ei</a:t>
            </a:r>
            <a:r>
              <a:rPr lang="en-GB" sz="1200"/>
              <a:t> </a:t>
            </a:r>
            <a:r>
              <a:rPr lang="en-GB" sz="1200" err="1"/>
              <a:t>golwg</a:t>
            </a:r>
            <a:r>
              <a:rPr lang="en-GB" sz="1200"/>
              <a:t>, </a:t>
            </a:r>
            <a:r>
              <a:rPr lang="en-GB" sz="1200" err="1"/>
              <a:t>hyd</a:t>
            </a:r>
            <a:r>
              <a:rPr lang="en-GB" sz="1200"/>
              <a:t> </a:t>
            </a:r>
            <a:r>
              <a:rPr lang="en-GB" sz="1200" err="1"/>
              <a:t>yn</a:t>
            </a:r>
            <a:r>
              <a:rPr lang="en-GB" sz="1200"/>
              <a:t> </a:t>
            </a:r>
            <a:r>
              <a:rPr lang="en-GB" sz="1200" err="1"/>
              <a:t>oed</a:t>
            </a:r>
            <a:r>
              <a:rPr lang="en-GB" sz="1200"/>
              <a:t> </a:t>
            </a:r>
            <a:r>
              <a:rPr lang="en-GB" sz="1200" err="1"/>
              <a:t>ei</a:t>
            </a:r>
            <a:r>
              <a:rPr lang="en-GB" sz="1200"/>
              <a:t> </a:t>
            </a:r>
            <a:r>
              <a:rPr lang="en-GB" sz="1200" err="1"/>
              <a:t>hoedran</a:t>
            </a:r>
            <a:r>
              <a:rPr lang="en-GB" sz="1200"/>
              <a:t>!</a:t>
            </a:r>
          </a:p>
        </p:txBody>
      </p:sp>
      <p:pic>
        <p:nvPicPr>
          <p:cNvPr id="25" name="Picture 24">
            <a:extLst>
              <a:ext uri="{FF2B5EF4-FFF2-40B4-BE49-F238E27FC236}">
                <a16:creationId xmlns:a16="http://schemas.microsoft.com/office/drawing/2014/main" id="{E5705B2C-1776-4F1B-83DC-5A446EEDCF4C}"/>
              </a:ext>
            </a:extLst>
          </p:cNvPr>
          <p:cNvPicPr>
            <a:picLocks noChangeAspect="1"/>
          </p:cNvPicPr>
          <p:nvPr/>
        </p:nvPicPr>
        <p:blipFill rotWithShape="1">
          <a:blip r:embed="rId3"/>
          <a:srcRect l="28333" t="18395" r="43033" b="27613"/>
          <a:stretch/>
        </p:blipFill>
        <p:spPr>
          <a:xfrm>
            <a:off x="222390" y="1376039"/>
            <a:ext cx="1156412" cy="12265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16EEBBA2-6419-4A97-90C5-07320303C437}"/>
              </a:ext>
            </a:extLst>
          </p:cNvPr>
          <p:cNvPicPr>
            <a:picLocks noChangeAspect="1"/>
          </p:cNvPicPr>
          <p:nvPr/>
        </p:nvPicPr>
        <p:blipFill rotWithShape="1">
          <a:blip r:embed="rId4"/>
          <a:srcRect l="30458" t="36941" r="50406" b="27911"/>
          <a:stretch/>
        </p:blipFill>
        <p:spPr>
          <a:xfrm>
            <a:off x="5221581" y="1653238"/>
            <a:ext cx="1381429" cy="14273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554300B8-EF92-4B09-93CA-094D8C501A17}"/>
              </a:ext>
            </a:extLst>
          </p:cNvPr>
          <p:cNvPicPr>
            <a:picLocks noChangeAspect="1"/>
          </p:cNvPicPr>
          <p:nvPr/>
        </p:nvPicPr>
        <p:blipFill rotWithShape="1">
          <a:blip r:embed="rId5"/>
          <a:srcRect l="33519" t="23874" r="32365" b="28698"/>
          <a:stretch/>
        </p:blipFill>
        <p:spPr>
          <a:xfrm>
            <a:off x="5067508" y="3905552"/>
            <a:ext cx="1579473" cy="1235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Picture 27">
            <a:extLst>
              <a:ext uri="{FF2B5EF4-FFF2-40B4-BE49-F238E27FC236}">
                <a16:creationId xmlns:a16="http://schemas.microsoft.com/office/drawing/2014/main" id="{5EC60130-3A0B-4B74-AA82-EAED97B0AE16}"/>
              </a:ext>
            </a:extLst>
          </p:cNvPr>
          <p:cNvPicPr>
            <a:picLocks noChangeAspect="1"/>
          </p:cNvPicPr>
          <p:nvPr/>
        </p:nvPicPr>
        <p:blipFill>
          <a:blip r:embed="rId6"/>
          <a:stretch>
            <a:fillRect/>
          </a:stretch>
        </p:blipFill>
        <p:spPr>
          <a:xfrm>
            <a:off x="5462540" y="135404"/>
            <a:ext cx="1241407" cy="331222"/>
          </a:xfrm>
          <a:prstGeom prst="rect">
            <a:avLst/>
          </a:prstGeom>
        </p:spPr>
      </p:pic>
      <p:pic>
        <p:nvPicPr>
          <p:cNvPr id="8" name="Picture 7">
            <a:extLst>
              <a:ext uri="{FF2B5EF4-FFF2-40B4-BE49-F238E27FC236}">
                <a16:creationId xmlns:a16="http://schemas.microsoft.com/office/drawing/2014/main" id="{9761B35E-064A-4640-9D2B-321979837549}"/>
              </a:ext>
            </a:extLst>
          </p:cNvPr>
          <p:cNvPicPr>
            <a:picLocks noChangeAspect="1"/>
          </p:cNvPicPr>
          <p:nvPr/>
        </p:nvPicPr>
        <p:blipFill rotWithShape="1">
          <a:blip r:embed="rId7"/>
          <a:srcRect l="17223" t="17838" r="47963" b="39480"/>
          <a:stretch/>
        </p:blipFill>
        <p:spPr>
          <a:xfrm>
            <a:off x="211019" y="2792573"/>
            <a:ext cx="1677130" cy="1235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A6655C59-D30E-45FB-884F-CF094086549C}"/>
              </a:ext>
            </a:extLst>
          </p:cNvPr>
          <p:cNvPicPr>
            <a:picLocks noChangeAspect="1"/>
          </p:cNvPicPr>
          <p:nvPr/>
        </p:nvPicPr>
        <p:blipFill rotWithShape="1">
          <a:blip r:embed="rId8"/>
          <a:srcRect l="5741" t="28809" r="34815" b="23899"/>
          <a:stretch/>
        </p:blipFill>
        <p:spPr>
          <a:xfrm>
            <a:off x="272438" y="4952734"/>
            <a:ext cx="2083517" cy="10766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29743C16-AFA6-4731-93EA-C04FCC79BFDB}"/>
              </a:ext>
            </a:extLst>
          </p:cNvPr>
          <p:cNvPicPr>
            <a:picLocks noChangeAspect="1"/>
          </p:cNvPicPr>
          <p:nvPr/>
        </p:nvPicPr>
        <p:blipFill rotWithShape="1">
          <a:blip r:embed="rId9"/>
          <a:srcRect l="9815" t="17971" r="56667" b="22218"/>
          <a:stretch/>
        </p:blipFill>
        <p:spPr>
          <a:xfrm>
            <a:off x="5272455" y="6115999"/>
            <a:ext cx="1302780" cy="13076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3DE3B623-6753-46D5-8D9D-3EE920259879}"/>
              </a:ext>
            </a:extLst>
          </p:cNvPr>
          <p:cNvPicPr>
            <a:picLocks noChangeAspect="1"/>
          </p:cNvPicPr>
          <p:nvPr/>
        </p:nvPicPr>
        <p:blipFill rotWithShape="1">
          <a:blip r:embed="rId10"/>
          <a:srcRect l="12016" t="19000" r="37779" b="24823"/>
          <a:stretch/>
        </p:blipFill>
        <p:spPr>
          <a:xfrm>
            <a:off x="222390" y="7293632"/>
            <a:ext cx="1695750" cy="10673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3" name="Rectangle 32">
            <a:extLst>
              <a:ext uri="{FF2B5EF4-FFF2-40B4-BE49-F238E27FC236}">
                <a16:creationId xmlns:a16="http://schemas.microsoft.com/office/drawing/2014/main" id="{45058945-AE12-47FC-84E5-454FE5A580F1}"/>
              </a:ext>
            </a:extLst>
          </p:cNvPr>
          <p:cNvSpPr/>
          <p:nvPr/>
        </p:nvSpPr>
        <p:spPr>
          <a:xfrm>
            <a:off x="2014360" y="7458792"/>
            <a:ext cx="4607220" cy="830997"/>
          </a:xfrm>
          <a:prstGeom prst="rect">
            <a:avLst/>
          </a:prstGeom>
        </p:spPr>
        <p:txBody>
          <a:bodyPr wrap="square" anchor="t">
            <a:spAutoFit/>
          </a:bodyPr>
          <a:lstStyle/>
          <a:p>
            <a:r>
              <a:rPr lang="en-GB" sz="1200" err="1"/>
              <a:t>Gofynnwyd</a:t>
            </a:r>
            <a:r>
              <a:rPr lang="en-GB" sz="1200"/>
              <a:t> </a:t>
            </a:r>
            <a:r>
              <a:rPr lang="en-GB" sz="1200" err="1"/>
              <a:t>i'r</a:t>
            </a:r>
            <a:r>
              <a:rPr lang="en-GB" sz="1200"/>
              <a:t> </a:t>
            </a:r>
            <a:r>
              <a:rPr lang="en-GB" sz="1200" err="1"/>
              <a:t>ddwy</a:t>
            </a:r>
            <a:r>
              <a:rPr lang="en-GB" sz="1200"/>
              <a:t> </a:t>
            </a:r>
            <a:r>
              <a:rPr lang="en-GB" sz="1200" err="1"/>
              <a:t>ferch</a:t>
            </a:r>
            <a:r>
              <a:rPr lang="en-GB" sz="1200"/>
              <a:t> </a:t>
            </a:r>
            <a:r>
              <a:rPr lang="en-GB" sz="1200" err="1"/>
              <a:t>gwrdd</a:t>
            </a:r>
            <a:r>
              <a:rPr lang="en-GB" sz="1200"/>
              <a:t> </a:t>
            </a:r>
            <a:r>
              <a:rPr lang="en-GB" sz="1200" err="1"/>
              <a:t>â'u</a:t>
            </a:r>
            <a:r>
              <a:rPr lang="en-GB" sz="1200"/>
              <a:t> </a:t>
            </a:r>
            <a:r>
              <a:rPr lang="en-GB" sz="1200" err="1"/>
              <a:t>ffrindiau</a:t>
            </a:r>
            <a:r>
              <a:rPr lang="en-GB" sz="1200"/>
              <a:t> </a:t>
            </a:r>
            <a:r>
              <a:rPr lang="en-GB" sz="1200" err="1"/>
              <a:t>rhithwir</a:t>
            </a:r>
            <a:r>
              <a:rPr lang="en-GB" sz="1200"/>
              <a:t> </a:t>
            </a:r>
            <a:r>
              <a:rPr lang="en-GB" sz="1200" err="1"/>
              <a:t>yn</a:t>
            </a:r>
            <a:r>
              <a:rPr lang="en-GB" sz="1200"/>
              <a:t> y </a:t>
            </a:r>
            <a:r>
              <a:rPr lang="en-GB" sz="1200" err="1"/>
              <a:t>byd</a:t>
            </a:r>
            <a:r>
              <a:rPr lang="en-GB" sz="1200"/>
              <a:t> go </a:t>
            </a:r>
            <a:r>
              <a:rPr lang="en-GB" sz="1200" err="1"/>
              <a:t>iawn</a:t>
            </a:r>
            <a:r>
              <a:rPr lang="en-GB" sz="1200"/>
              <a:t>. </a:t>
            </a:r>
            <a:r>
              <a:rPr lang="en-GB" sz="1200" err="1"/>
              <a:t>Roedd</a:t>
            </a:r>
            <a:r>
              <a:rPr lang="en-GB" sz="1200"/>
              <a:t> Charlotte </a:t>
            </a:r>
            <a:r>
              <a:rPr lang="en-GB" sz="1200" err="1"/>
              <a:t>yn</a:t>
            </a:r>
            <a:r>
              <a:rPr lang="en-GB" sz="1200"/>
              <a:t> </a:t>
            </a:r>
            <a:r>
              <a:rPr lang="en-GB" sz="1200" err="1"/>
              <a:t>ffodus</a:t>
            </a:r>
            <a:r>
              <a:rPr lang="en-GB" sz="1200"/>
              <a:t> bod </a:t>
            </a:r>
            <a:r>
              <a:rPr lang="en-GB" sz="1200" err="1"/>
              <a:t>ei</a:t>
            </a:r>
            <a:r>
              <a:rPr lang="en-GB" sz="1200"/>
              <a:t> Mam </a:t>
            </a:r>
            <a:r>
              <a:rPr lang="en-GB" sz="1200" err="1"/>
              <a:t>wedi</a:t>
            </a:r>
            <a:r>
              <a:rPr lang="en-GB" sz="1200"/>
              <a:t> </a:t>
            </a:r>
            <a:r>
              <a:rPr lang="en-GB" sz="1200" err="1"/>
              <a:t>darganfod</a:t>
            </a:r>
            <a:r>
              <a:rPr lang="en-GB" sz="1200"/>
              <a:t> </a:t>
            </a:r>
            <a:r>
              <a:rPr lang="en-GB" sz="1200" err="1"/>
              <a:t>cyn</a:t>
            </a:r>
            <a:r>
              <a:rPr lang="en-GB" sz="1200"/>
              <a:t> </a:t>
            </a:r>
            <a:r>
              <a:rPr lang="en-GB" sz="1200" err="1"/>
              <a:t>hyn</a:t>
            </a:r>
            <a:r>
              <a:rPr lang="en-GB" sz="1200"/>
              <a:t> ac </a:t>
            </a:r>
            <a:r>
              <a:rPr lang="en-GB" sz="1200" err="1"/>
              <a:t>roedd</a:t>
            </a:r>
            <a:r>
              <a:rPr lang="en-GB" sz="1200"/>
              <a:t> </a:t>
            </a:r>
            <a:r>
              <a:rPr lang="en-GB" sz="1200" err="1"/>
              <a:t>hi'n</a:t>
            </a:r>
            <a:r>
              <a:rPr lang="en-GB" sz="1200"/>
              <a:t> </a:t>
            </a:r>
            <a:r>
              <a:rPr lang="en-GB" sz="1200" err="1"/>
              <a:t>rhyddhad</a:t>
            </a:r>
            <a:r>
              <a:rPr lang="en-GB" sz="1200"/>
              <a:t> </a:t>
            </a:r>
            <a:r>
              <a:rPr lang="en-GB" sz="1200" err="1"/>
              <a:t>i</a:t>
            </a:r>
            <a:r>
              <a:rPr lang="en-GB" sz="1200"/>
              <a:t> </a:t>
            </a:r>
            <a:r>
              <a:rPr lang="en-GB" sz="1200" err="1"/>
              <a:t>gael</a:t>
            </a:r>
            <a:r>
              <a:rPr lang="en-GB" sz="1200"/>
              <a:t> help. </a:t>
            </a:r>
            <a:r>
              <a:rPr lang="en-GB" sz="1200" err="1"/>
              <a:t>Cyfarfu</a:t>
            </a:r>
            <a:r>
              <a:rPr lang="en-GB" sz="1200"/>
              <a:t> </a:t>
            </a:r>
            <a:r>
              <a:rPr lang="en-GB" sz="1200" err="1"/>
              <a:t>LostPrincess</a:t>
            </a:r>
            <a:r>
              <a:rPr lang="en-GB" sz="1200"/>
              <a:t> </a:t>
            </a:r>
            <a:r>
              <a:rPr lang="en-GB" sz="1200" err="1"/>
              <a:t>â’i</a:t>
            </a:r>
            <a:r>
              <a:rPr lang="en-GB" sz="1200"/>
              <a:t> </a:t>
            </a:r>
            <a:r>
              <a:rPr lang="en-GB" sz="1200" err="1"/>
              <a:t>WhiteKnight</a:t>
            </a:r>
            <a:r>
              <a:rPr lang="en-GB" sz="1200"/>
              <a:t> a </a:t>
            </a:r>
            <a:r>
              <a:rPr lang="en-GB" sz="1200" err="1"/>
              <a:t>darganfu</a:t>
            </a:r>
            <a:r>
              <a:rPr lang="en-GB" sz="1200"/>
              <a:t> </a:t>
            </a:r>
            <a:r>
              <a:rPr lang="en-GB" sz="1200" err="1"/>
              <a:t>nad</a:t>
            </a:r>
            <a:r>
              <a:rPr lang="en-GB" sz="1200"/>
              <a:t> </a:t>
            </a:r>
            <a:r>
              <a:rPr lang="en-GB" sz="1200" err="1"/>
              <a:t>oedd</a:t>
            </a:r>
            <a:r>
              <a:rPr lang="en-GB" sz="1200"/>
              <a:t> o </a:t>
            </a:r>
            <a:r>
              <a:rPr lang="en-GB" sz="1200" err="1"/>
              <a:t>gwbl</a:t>
            </a:r>
            <a:r>
              <a:rPr lang="en-GB" sz="1200"/>
              <a:t> </a:t>
            </a:r>
            <a:r>
              <a:rPr lang="en-GB" sz="1200" err="1"/>
              <a:t>pwy</a:t>
            </a:r>
            <a:r>
              <a:rPr lang="en-GB" sz="1200"/>
              <a:t> </a:t>
            </a:r>
            <a:r>
              <a:rPr lang="en-GB" sz="1200" err="1"/>
              <a:t>ddywedodd</a:t>
            </a:r>
            <a:r>
              <a:rPr lang="en-GB" sz="1200"/>
              <a:t> </a:t>
            </a:r>
            <a:r>
              <a:rPr lang="en-GB" sz="1200" err="1"/>
              <a:t>ei</a:t>
            </a:r>
            <a:r>
              <a:rPr lang="en-GB" sz="1200"/>
              <a:t> </a:t>
            </a:r>
            <a:r>
              <a:rPr lang="en-GB" sz="1200" err="1"/>
              <a:t>fod</a:t>
            </a:r>
            <a:r>
              <a:rPr lang="en-GB" sz="1200"/>
              <a:t>…</a:t>
            </a:r>
          </a:p>
        </p:txBody>
      </p:sp>
      <p:pic>
        <p:nvPicPr>
          <p:cNvPr id="34" name="Picture 33" descr="A picture containing game, clock&#10;&#10;Description automatically generated">
            <a:extLst>
              <a:ext uri="{FF2B5EF4-FFF2-40B4-BE49-F238E27FC236}">
                <a16:creationId xmlns:a16="http://schemas.microsoft.com/office/drawing/2014/main" id="{F61CB582-D8FE-4DE0-A069-CECA3FDB14B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897" b="91581" l="10000" r="90000">
                        <a14:foregroundMark x1="30952" y1="91581" x2="30952" y2="91581"/>
                        <a14:foregroundMark x1="77976" y1="55096" x2="77976" y2="55096"/>
                        <a14:foregroundMark x1="66071" y1="37814" x2="66071" y2="37814"/>
                        <a14:foregroundMark x1="42024" y1="30871" x2="42024" y2="30871"/>
                      </a14:backgroundRemoval>
                    </a14:imgEffect>
                  </a14:imgLayer>
                </a14:imgProps>
              </a:ext>
              <a:ext uri="{28A0092B-C50C-407E-A947-70E740481C1C}">
                <a14:useLocalDpi xmlns:a14="http://schemas.microsoft.com/office/drawing/2010/main" val="0"/>
              </a:ext>
            </a:extLst>
          </a:blip>
          <a:stretch>
            <a:fillRect/>
          </a:stretch>
        </p:blipFill>
        <p:spPr>
          <a:xfrm>
            <a:off x="5409840" y="9218311"/>
            <a:ext cx="645685" cy="520391"/>
          </a:xfrm>
          <a:prstGeom prst="rect">
            <a:avLst/>
          </a:prstGeom>
        </p:spPr>
      </p:pic>
      <p:pic>
        <p:nvPicPr>
          <p:cNvPr id="35" name="Picture 34" descr="A picture containing drawing&#10;&#10;Description automatically generated">
            <a:extLst>
              <a:ext uri="{FF2B5EF4-FFF2-40B4-BE49-F238E27FC236}">
                <a16:creationId xmlns:a16="http://schemas.microsoft.com/office/drawing/2014/main" id="{8D75C2E1-8AF8-4668-AC5F-3A366202332C}"/>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5033" b="85948" l="20425" r="79902">
                        <a14:foregroundMark x1="38399" y1="23529" x2="42157" y2="34477"/>
                        <a14:foregroundMark x1="57353" y1="19608" x2="60458" y2="29575"/>
                        <a14:foregroundMark x1="60458" y1="29575" x2="58660" y2="38725"/>
                        <a14:foregroundMark x1="65850" y1="63235" x2="65850" y2="63235"/>
                        <a14:foregroundMark x1="31046" y1="65033" x2="31046" y2="65033"/>
                        <a14:foregroundMark x1="29085" y1="65850" x2="43301" y2="81209"/>
                        <a14:foregroundMark x1="27941" y1="66503" x2="55719" y2="65359"/>
                        <a14:foregroundMark x1="55719" y1="65359" x2="66340" y2="65359"/>
                        <a14:foregroundMark x1="66340" y1="65359" x2="74837" y2="68791"/>
                        <a14:foregroundMark x1="74183" y1="68301" x2="66993" y2="75980"/>
                        <a14:foregroundMark x1="66993" y1="75980" x2="32516" y2="82843"/>
                        <a14:foregroundMark x1="28758" y1="80065" x2="25000" y2="70425"/>
                        <a14:foregroundMark x1="25000" y1="70425" x2="31046" y2="60948"/>
                        <a14:foregroundMark x1="31046" y1="60948" x2="53758" y2="57516"/>
                        <a14:foregroundMark x1="53758" y1="57516" x2="63889" y2="58660"/>
                        <a14:foregroundMark x1="63889" y1="58660" x2="71078" y2="63072"/>
                        <a14:foregroundMark x1="75327" y1="61275" x2="76471" y2="72876"/>
                        <a14:foregroundMark x1="76471" y1="72876" x2="74837" y2="80229"/>
                        <a14:foregroundMark x1="71732" y1="83660" x2="28758" y2="86111"/>
                        <a14:foregroundMark x1="20425" y1="63725" x2="20425" y2="70588"/>
                        <a14:foregroundMark x1="43627" y1="60131" x2="45915" y2="76144"/>
                        <a14:foregroundMark x1="55065" y1="62092" x2="53758" y2="75490"/>
                        <a14:foregroundMark x1="54739" y1="55882" x2="49020" y2="58007"/>
                        <a14:foregroundMark x1="41503" y1="54575" x2="52778" y2="55392"/>
                        <a14:foregroundMark x1="52778" y1="55392" x2="54412" y2="55229"/>
                        <a14:foregroundMark x1="55229" y1="49183" x2="56863" y2="60131"/>
                        <a14:foregroundMark x1="49673" y1="23693" x2="48366" y2="49020"/>
                        <a14:foregroundMark x1="50163" y1="22876" x2="53922" y2="32516"/>
                        <a14:foregroundMark x1="53922" y1="32516" x2="53758" y2="32680"/>
                        <a14:foregroundMark x1="52451" y1="15196" x2="52451" y2="15196"/>
                        <a14:foregroundMark x1="46895" y1="26961" x2="46895" y2="26961"/>
                        <a14:foregroundMark x1="79902" y1="65686" x2="79902" y2="65686"/>
                      </a14:backgroundRemoval>
                    </a14:imgEffect>
                  </a14:imgLayer>
                </a14:imgProps>
              </a:ext>
              <a:ext uri="{28A0092B-C50C-407E-A947-70E740481C1C}">
                <a14:useLocalDpi xmlns:a14="http://schemas.microsoft.com/office/drawing/2010/main" val="0"/>
              </a:ext>
            </a:extLst>
          </a:blip>
          <a:srcRect l="18853" t="11193" r="18341" b="11704"/>
          <a:stretch/>
        </p:blipFill>
        <p:spPr>
          <a:xfrm>
            <a:off x="2640571" y="9362177"/>
            <a:ext cx="311946" cy="382959"/>
          </a:xfrm>
          <a:prstGeom prst="rect">
            <a:avLst/>
          </a:prstGeom>
        </p:spPr>
      </p:pic>
    </p:spTree>
    <p:extLst>
      <p:ext uri="{BB962C8B-B14F-4D97-AF65-F5344CB8AC3E}">
        <p14:creationId xmlns:p14="http://schemas.microsoft.com/office/powerpoint/2010/main" val="28915916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16689E7-9AC7-4059-A3C9-1A1BD684EB74}"/>
              </a:ext>
            </a:extLst>
          </p:cNvPr>
          <p:cNvSpPr txBox="1"/>
          <p:nvPr/>
        </p:nvSpPr>
        <p:spPr>
          <a:xfrm>
            <a:off x="137160" y="663477"/>
            <a:ext cx="6583680" cy="8771632"/>
          </a:xfrm>
          <a:prstGeom prst="rect">
            <a:avLst/>
          </a:prstGeom>
          <a:noFill/>
        </p:spPr>
        <p:txBody>
          <a:bodyPr wrap="square" rtlCol="0" anchor="t">
            <a:spAutoFit/>
          </a:bodyPr>
          <a:lstStyle/>
          <a:p>
            <a:pPr algn="ctr"/>
            <a:r>
              <a:rPr lang="en-US" sz="1200" b="1"/>
              <a:t>First, </a:t>
            </a:r>
            <a:r>
              <a:rPr lang="en-US" sz="1200" b="1" err="1"/>
              <a:t>rewatch</a:t>
            </a:r>
            <a:r>
              <a:rPr lang="en-US" sz="1200" b="1"/>
              <a:t> this </a:t>
            </a:r>
            <a:r>
              <a:rPr lang="en-US" sz="1200" b="1" err="1"/>
              <a:t>Newsround</a:t>
            </a:r>
            <a:r>
              <a:rPr lang="en-US" sz="1200" b="1"/>
              <a:t> video: </a:t>
            </a:r>
            <a:r>
              <a:rPr lang="en-GB" sz="1200" b="1">
                <a:hlinkClick r:id="rId2"/>
              </a:rPr>
              <a:t>https://www.youtube.com/watch?v=kgCNGvL0g1g</a:t>
            </a:r>
            <a:r>
              <a:rPr lang="en-GB" sz="1200" b="1"/>
              <a:t>.</a:t>
            </a:r>
          </a:p>
          <a:p>
            <a:endParaRPr lang="en-GB" sz="1200"/>
          </a:p>
          <a:p>
            <a:r>
              <a:rPr lang="en-GB" sz="1200"/>
              <a:t>This week we’re going to be looking at Lost Princess (0:00) and Charlotte’s story (8:25).</a:t>
            </a:r>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b="1"/>
          </a:p>
          <a:p>
            <a:endParaRPr lang="en-GB" sz="1200"/>
          </a:p>
          <a:p>
            <a:r>
              <a:rPr lang="en-GB" sz="1200"/>
              <a:t>Stranger danger is even more of a problem online as it is in the real world.  How can we do all the things that we enjoy doing online and still keep ourselves safe?</a:t>
            </a:r>
          </a:p>
          <a:p>
            <a:r>
              <a:rPr lang="en-GB" sz="1200"/>
              <a:t>There are 2 tasks this week for you to complete:</a:t>
            </a:r>
          </a:p>
        </p:txBody>
      </p:sp>
      <p:sp>
        <p:nvSpPr>
          <p:cNvPr id="17" name="Rectangle 16">
            <a:extLst>
              <a:ext uri="{FF2B5EF4-FFF2-40B4-BE49-F238E27FC236}">
                <a16:creationId xmlns:a16="http://schemas.microsoft.com/office/drawing/2014/main" id="{84E67149-E744-46A0-897F-C5B1A013B698}"/>
              </a:ext>
            </a:extLst>
          </p:cNvPr>
          <p:cNvSpPr/>
          <p:nvPr/>
        </p:nvSpPr>
        <p:spPr>
          <a:xfrm>
            <a:off x="106204" y="90788"/>
            <a:ext cx="6645592" cy="434527"/>
          </a:xfrm>
          <a:prstGeom prst="rect">
            <a:avLst/>
          </a:prstGeom>
          <a:solidFill>
            <a:schemeClr val="accent5">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943EE989-FC25-4F4E-B0CB-FF90A0053F62}"/>
              </a:ext>
            </a:extLst>
          </p:cNvPr>
          <p:cNvSpPr txBox="1"/>
          <p:nvPr/>
        </p:nvSpPr>
        <p:spPr>
          <a:xfrm>
            <a:off x="106680" y="77218"/>
            <a:ext cx="5355860" cy="461665"/>
          </a:xfrm>
          <a:prstGeom prst="rect">
            <a:avLst/>
          </a:prstGeom>
          <a:noFill/>
        </p:spPr>
        <p:txBody>
          <a:bodyPr wrap="square" rtlCol="0">
            <a:spAutoFit/>
          </a:bodyPr>
          <a:lstStyle/>
          <a:p>
            <a:r>
              <a:rPr lang="en-GB" sz="1200" b="1" u="sng" err="1">
                <a:latin typeface="Segoe Print"/>
              </a:rPr>
              <a:t>Tasg</a:t>
            </a:r>
            <a:r>
              <a:rPr lang="en-GB" sz="1200" b="1" u="sng">
                <a:latin typeface="Segoe Print"/>
              </a:rPr>
              <a:t> </a:t>
            </a:r>
            <a:r>
              <a:rPr lang="en-GB" sz="1200" b="1" u="sng" err="1">
                <a:latin typeface="Segoe Print"/>
              </a:rPr>
              <a:t>Lles</a:t>
            </a:r>
            <a:r>
              <a:rPr lang="en-GB" sz="1200" b="1" u="sng">
                <a:latin typeface="Segoe Print"/>
              </a:rPr>
              <a:t> 3 E-</a:t>
            </a:r>
            <a:r>
              <a:rPr lang="en-GB" sz="1200" b="1" u="sng" err="1">
                <a:latin typeface="Segoe Print"/>
              </a:rPr>
              <a:t>ddiogelwch</a:t>
            </a:r>
            <a:r>
              <a:rPr lang="en-GB" sz="1200" b="1" u="sng">
                <a:latin typeface="Segoe Print"/>
              </a:rPr>
              <a:t> </a:t>
            </a:r>
            <a:r>
              <a:rPr lang="en-GB" sz="1200" b="1" u="sng" err="1">
                <a:latin typeface="Segoe Print"/>
              </a:rPr>
              <a:t>Perygl</a:t>
            </a:r>
            <a:r>
              <a:rPr lang="en-GB" sz="1200" b="1" u="sng">
                <a:latin typeface="Segoe Print"/>
              </a:rPr>
              <a:t> </a:t>
            </a:r>
            <a:r>
              <a:rPr lang="en-GB" sz="1200" b="1" u="sng" err="1">
                <a:latin typeface="Segoe Print"/>
              </a:rPr>
              <a:t>Dieithryn</a:t>
            </a:r>
            <a:r>
              <a:rPr lang="en-GB" sz="1200" b="1" u="sng">
                <a:latin typeface="Segoe Print"/>
              </a:rPr>
              <a:t> - ADREF</a:t>
            </a:r>
          </a:p>
          <a:p>
            <a:r>
              <a:rPr lang="en-GB" sz="1200" b="1" u="sng">
                <a:solidFill>
                  <a:srgbClr val="7030A0"/>
                </a:solidFill>
                <a:latin typeface="Segoe Print"/>
              </a:rPr>
              <a:t>Task Wellbeing 3 E-safety Stranger Danger – AT HOME</a:t>
            </a:r>
            <a:endParaRPr lang="en-GB" sz="1200" u="sng">
              <a:latin typeface="Segoe Print"/>
            </a:endParaRPr>
          </a:p>
        </p:txBody>
      </p:sp>
      <p:sp>
        <p:nvSpPr>
          <p:cNvPr id="27" name="Rectangle 26">
            <a:extLst>
              <a:ext uri="{FF2B5EF4-FFF2-40B4-BE49-F238E27FC236}">
                <a16:creationId xmlns:a16="http://schemas.microsoft.com/office/drawing/2014/main" id="{5EB16AED-D35D-441E-AF4F-6283A5E637D5}"/>
              </a:ext>
            </a:extLst>
          </p:cNvPr>
          <p:cNvSpPr/>
          <p:nvPr/>
        </p:nvSpPr>
        <p:spPr>
          <a:xfrm>
            <a:off x="106204" y="82193"/>
            <a:ext cx="6645592" cy="9771717"/>
          </a:xfrm>
          <a:prstGeom prst="rect">
            <a:avLst/>
          </a:prstGeom>
          <a:noFill/>
          <a:ln w="2857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53C40E72-2512-4178-B80A-353E84D0A5EF}"/>
              </a:ext>
            </a:extLst>
          </p:cNvPr>
          <p:cNvSpPr/>
          <p:nvPr/>
        </p:nvSpPr>
        <p:spPr>
          <a:xfrm>
            <a:off x="223901" y="4189152"/>
            <a:ext cx="4767248" cy="646331"/>
          </a:xfrm>
          <a:prstGeom prst="rect">
            <a:avLst/>
          </a:prstGeom>
        </p:spPr>
        <p:txBody>
          <a:bodyPr wrap="square">
            <a:spAutoFit/>
          </a:bodyPr>
          <a:lstStyle/>
          <a:p>
            <a:pPr algn="r"/>
            <a:r>
              <a:rPr lang="en-US" sz="1200"/>
              <a:t>Charlotte felt so special to be sent a friend request.  She didn’t know the person but he said he was a friend of a friend from school so that was fine, wasn’t it?</a:t>
            </a:r>
            <a:endParaRPr lang="en-GB" sz="1200"/>
          </a:p>
        </p:txBody>
      </p:sp>
      <p:sp>
        <p:nvSpPr>
          <p:cNvPr id="41" name="Rectangle 40">
            <a:extLst>
              <a:ext uri="{FF2B5EF4-FFF2-40B4-BE49-F238E27FC236}">
                <a16:creationId xmlns:a16="http://schemas.microsoft.com/office/drawing/2014/main" id="{674E984E-26BC-4327-88E0-F0C84F8C73AA}"/>
              </a:ext>
            </a:extLst>
          </p:cNvPr>
          <p:cNvSpPr/>
          <p:nvPr/>
        </p:nvSpPr>
        <p:spPr>
          <a:xfrm>
            <a:off x="2386911" y="5198367"/>
            <a:ext cx="4302002" cy="646331"/>
          </a:xfrm>
          <a:prstGeom prst="rect">
            <a:avLst/>
          </a:prstGeom>
        </p:spPr>
        <p:txBody>
          <a:bodyPr wrap="square" anchor="t">
            <a:spAutoFit/>
          </a:bodyPr>
          <a:lstStyle/>
          <a:p>
            <a:r>
              <a:rPr lang="en-GB" sz="1200"/>
              <a:t>Both Charlotte and Lost Princess talked for hours with their new friends online.  They had so much in common and they were both really interested in what Charlotte and </a:t>
            </a:r>
            <a:r>
              <a:rPr lang="en-GB" sz="1200" err="1"/>
              <a:t>LostPrincess</a:t>
            </a:r>
            <a:r>
              <a:rPr lang="en-GB" sz="1200"/>
              <a:t> had to say.</a:t>
            </a:r>
          </a:p>
        </p:txBody>
      </p:sp>
      <p:sp>
        <p:nvSpPr>
          <p:cNvPr id="42" name="Rectangle 41">
            <a:extLst>
              <a:ext uri="{FF2B5EF4-FFF2-40B4-BE49-F238E27FC236}">
                <a16:creationId xmlns:a16="http://schemas.microsoft.com/office/drawing/2014/main" id="{D65BB941-1429-44B0-AC72-838C5CE5759F}"/>
              </a:ext>
            </a:extLst>
          </p:cNvPr>
          <p:cNvSpPr/>
          <p:nvPr/>
        </p:nvSpPr>
        <p:spPr>
          <a:xfrm>
            <a:off x="196672" y="6173675"/>
            <a:ext cx="4722964" cy="830997"/>
          </a:xfrm>
          <a:prstGeom prst="rect">
            <a:avLst/>
          </a:prstGeom>
        </p:spPr>
        <p:txBody>
          <a:bodyPr wrap="square">
            <a:spAutoFit/>
          </a:bodyPr>
          <a:lstStyle/>
          <a:p>
            <a:pPr algn="r"/>
            <a:r>
              <a:rPr lang="en-US" sz="1200"/>
              <a:t>Both girls shared personal information about themselves thinking it was safe because they knew their virtual friend so well.  He asked them things that made them feel uncomfortable and embarrassed.  They were afraid that their new friends wouldn’t like them anymore if they said no.</a:t>
            </a:r>
            <a:endParaRPr lang="en-GB" sz="1200"/>
          </a:p>
        </p:txBody>
      </p:sp>
      <p:sp>
        <p:nvSpPr>
          <p:cNvPr id="46" name="Rectangle 45">
            <a:extLst>
              <a:ext uri="{FF2B5EF4-FFF2-40B4-BE49-F238E27FC236}">
                <a16:creationId xmlns:a16="http://schemas.microsoft.com/office/drawing/2014/main" id="{8BEB6C3B-AB39-4AC0-BF82-A09C48DC1E1A}"/>
              </a:ext>
            </a:extLst>
          </p:cNvPr>
          <p:cNvSpPr/>
          <p:nvPr/>
        </p:nvSpPr>
        <p:spPr>
          <a:xfrm>
            <a:off x="1060267" y="9232939"/>
            <a:ext cx="1740844" cy="431791"/>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47" name="TextBox 46">
            <a:extLst>
              <a:ext uri="{FF2B5EF4-FFF2-40B4-BE49-F238E27FC236}">
                <a16:creationId xmlns:a16="http://schemas.microsoft.com/office/drawing/2014/main" id="{6F25C0E1-7195-4A15-AF82-F730344F8B77}"/>
              </a:ext>
            </a:extLst>
          </p:cNvPr>
          <p:cNvSpPr txBox="1"/>
          <p:nvPr/>
        </p:nvSpPr>
        <p:spPr>
          <a:xfrm>
            <a:off x="1011450" y="9275362"/>
            <a:ext cx="1831180" cy="307777"/>
          </a:xfrm>
          <a:prstGeom prst="rect">
            <a:avLst/>
          </a:prstGeom>
          <a:noFill/>
        </p:spPr>
        <p:txBody>
          <a:bodyPr wrap="square" rtlCol="0" anchor="t">
            <a:spAutoFit/>
          </a:bodyPr>
          <a:lstStyle/>
          <a:p>
            <a:pPr algn="ctr"/>
            <a:r>
              <a:rPr lang="en-US" sz="1400" b="1" u="sng"/>
              <a:t>Stranger Danger</a:t>
            </a:r>
            <a:endParaRPr lang="en-GB" sz="1400" b="1" u="sng"/>
          </a:p>
        </p:txBody>
      </p:sp>
      <p:sp>
        <p:nvSpPr>
          <p:cNvPr id="49" name="Rectangle 48">
            <a:extLst>
              <a:ext uri="{FF2B5EF4-FFF2-40B4-BE49-F238E27FC236}">
                <a16:creationId xmlns:a16="http://schemas.microsoft.com/office/drawing/2014/main" id="{8C1FACED-6C2F-4CE4-A5B2-166AD109175A}"/>
              </a:ext>
            </a:extLst>
          </p:cNvPr>
          <p:cNvSpPr/>
          <p:nvPr/>
        </p:nvSpPr>
        <p:spPr>
          <a:xfrm>
            <a:off x="3970350" y="9246143"/>
            <a:ext cx="1740844" cy="431791"/>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50" name="TextBox 49">
            <a:extLst>
              <a:ext uri="{FF2B5EF4-FFF2-40B4-BE49-F238E27FC236}">
                <a16:creationId xmlns:a16="http://schemas.microsoft.com/office/drawing/2014/main" id="{B9E74E84-A5DE-4E43-906B-8CC0881A51EF}"/>
              </a:ext>
            </a:extLst>
          </p:cNvPr>
          <p:cNvSpPr txBox="1"/>
          <p:nvPr/>
        </p:nvSpPr>
        <p:spPr>
          <a:xfrm>
            <a:off x="3921533" y="9288566"/>
            <a:ext cx="1831180" cy="307777"/>
          </a:xfrm>
          <a:prstGeom prst="rect">
            <a:avLst/>
          </a:prstGeom>
          <a:noFill/>
        </p:spPr>
        <p:txBody>
          <a:bodyPr wrap="square" rtlCol="0" anchor="t">
            <a:spAutoFit/>
          </a:bodyPr>
          <a:lstStyle/>
          <a:p>
            <a:pPr algn="ctr"/>
            <a:r>
              <a:rPr lang="en-US" sz="1400" b="1" u="sng"/>
              <a:t>How to respond</a:t>
            </a:r>
            <a:endParaRPr lang="en-GB" sz="1400" b="1" u="sng"/>
          </a:p>
        </p:txBody>
      </p:sp>
      <p:sp>
        <p:nvSpPr>
          <p:cNvPr id="29" name="Rectangle 28">
            <a:extLst>
              <a:ext uri="{FF2B5EF4-FFF2-40B4-BE49-F238E27FC236}">
                <a16:creationId xmlns:a16="http://schemas.microsoft.com/office/drawing/2014/main" id="{F00CA9C1-8212-44A8-85F4-FF586B937AF6}"/>
              </a:ext>
            </a:extLst>
          </p:cNvPr>
          <p:cNvSpPr/>
          <p:nvPr/>
        </p:nvSpPr>
        <p:spPr>
          <a:xfrm>
            <a:off x="1950988" y="3179691"/>
            <a:ext cx="4638440" cy="646331"/>
          </a:xfrm>
          <a:prstGeom prst="rect">
            <a:avLst/>
          </a:prstGeom>
        </p:spPr>
        <p:txBody>
          <a:bodyPr wrap="square" anchor="t">
            <a:spAutoFit/>
          </a:bodyPr>
          <a:lstStyle/>
          <a:p>
            <a:r>
              <a:rPr lang="en-US" sz="1200"/>
              <a:t>Charlotte also lied about her age and said that she was 13 and not 12 so she could use a popular social media site.  All of her friends were doing it so it was alright, wasn’t it?</a:t>
            </a:r>
            <a:endParaRPr lang="en-GB" sz="1200"/>
          </a:p>
        </p:txBody>
      </p:sp>
      <p:sp>
        <p:nvSpPr>
          <p:cNvPr id="31" name="Rectangle 30">
            <a:extLst>
              <a:ext uri="{FF2B5EF4-FFF2-40B4-BE49-F238E27FC236}">
                <a16:creationId xmlns:a16="http://schemas.microsoft.com/office/drawing/2014/main" id="{78A8ED8C-86B9-423A-A9A7-35FBC88EB046}"/>
              </a:ext>
            </a:extLst>
          </p:cNvPr>
          <p:cNvSpPr/>
          <p:nvPr/>
        </p:nvSpPr>
        <p:spPr>
          <a:xfrm>
            <a:off x="3136899" y="2167702"/>
            <a:ext cx="2040765" cy="276999"/>
          </a:xfrm>
          <a:prstGeom prst="rect">
            <a:avLst/>
          </a:prstGeom>
        </p:spPr>
        <p:txBody>
          <a:bodyPr wrap="square" anchor="t">
            <a:spAutoFit/>
          </a:bodyPr>
          <a:lstStyle/>
          <a:p>
            <a:pPr algn="r"/>
            <a:r>
              <a:rPr lang="en-GB" sz="1200"/>
              <a:t>But she wasn’t the only one!</a:t>
            </a:r>
          </a:p>
        </p:txBody>
      </p:sp>
      <p:sp>
        <p:nvSpPr>
          <p:cNvPr id="32" name="Rectangle 31">
            <a:extLst>
              <a:ext uri="{FF2B5EF4-FFF2-40B4-BE49-F238E27FC236}">
                <a16:creationId xmlns:a16="http://schemas.microsoft.com/office/drawing/2014/main" id="{ED36A3DD-146C-4702-AB02-4C01D029AE2A}"/>
              </a:ext>
            </a:extLst>
          </p:cNvPr>
          <p:cNvSpPr/>
          <p:nvPr/>
        </p:nvSpPr>
        <p:spPr>
          <a:xfrm>
            <a:off x="1443880" y="1343153"/>
            <a:ext cx="5054668" cy="461665"/>
          </a:xfrm>
          <a:prstGeom prst="rect">
            <a:avLst/>
          </a:prstGeom>
        </p:spPr>
        <p:txBody>
          <a:bodyPr wrap="square" anchor="t">
            <a:spAutoFit/>
          </a:bodyPr>
          <a:lstStyle/>
          <a:p>
            <a:r>
              <a:rPr lang="en-GB" sz="1200" err="1"/>
              <a:t>LostPrincess</a:t>
            </a:r>
            <a:r>
              <a:rPr lang="en-GB" sz="1200"/>
              <a:t> could be whoever she wanted to be online; she changed her hair, her look, even her age!</a:t>
            </a:r>
          </a:p>
        </p:txBody>
      </p:sp>
      <p:pic>
        <p:nvPicPr>
          <p:cNvPr id="25" name="Picture 24">
            <a:extLst>
              <a:ext uri="{FF2B5EF4-FFF2-40B4-BE49-F238E27FC236}">
                <a16:creationId xmlns:a16="http://schemas.microsoft.com/office/drawing/2014/main" id="{E5705B2C-1776-4F1B-83DC-5A446EEDCF4C}"/>
              </a:ext>
            </a:extLst>
          </p:cNvPr>
          <p:cNvPicPr>
            <a:picLocks noChangeAspect="1"/>
          </p:cNvPicPr>
          <p:nvPr/>
        </p:nvPicPr>
        <p:blipFill rotWithShape="1">
          <a:blip r:embed="rId3"/>
          <a:srcRect l="28333" t="18395" r="43033" b="27613"/>
          <a:stretch/>
        </p:blipFill>
        <p:spPr>
          <a:xfrm>
            <a:off x="222390" y="1376039"/>
            <a:ext cx="1156412" cy="12265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16EEBBA2-6419-4A97-90C5-07320303C437}"/>
              </a:ext>
            </a:extLst>
          </p:cNvPr>
          <p:cNvPicPr>
            <a:picLocks noChangeAspect="1"/>
          </p:cNvPicPr>
          <p:nvPr/>
        </p:nvPicPr>
        <p:blipFill rotWithShape="1">
          <a:blip r:embed="rId4"/>
          <a:srcRect l="30458" t="36941" r="50406" b="27911"/>
          <a:stretch/>
        </p:blipFill>
        <p:spPr>
          <a:xfrm>
            <a:off x="5221581" y="1653238"/>
            <a:ext cx="1381429" cy="14273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554300B8-EF92-4B09-93CA-094D8C501A17}"/>
              </a:ext>
            </a:extLst>
          </p:cNvPr>
          <p:cNvPicPr>
            <a:picLocks noChangeAspect="1"/>
          </p:cNvPicPr>
          <p:nvPr/>
        </p:nvPicPr>
        <p:blipFill rotWithShape="1">
          <a:blip r:embed="rId5"/>
          <a:srcRect l="33519" t="23874" r="32365" b="28698"/>
          <a:stretch/>
        </p:blipFill>
        <p:spPr>
          <a:xfrm>
            <a:off x="5067508" y="3905552"/>
            <a:ext cx="1579473" cy="1235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Picture 27">
            <a:extLst>
              <a:ext uri="{FF2B5EF4-FFF2-40B4-BE49-F238E27FC236}">
                <a16:creationId xmlns:a16="http://schemas.microsoft.com/office/drawing/2014/main" id="{5EC60130-3A0B-4B74-AA82-EAED97B0AE16}"/>
              </a:ext>
            </a:extLst>
          </p:cNvPr>
          <p:cNvPicPr>
            <a:picLocks noChangeAspect="1"/>
          </p:cNvPicPr>
          <p:nvPr/>
        </p:nvPicPr>
        <p:blipFill>
          <a:blip r:embed="rId6"/>
          <a:stretch>
            <a:fillRect/>
          </a:stretch>
        </p:blipFill>
        <p:spPr>
          <a:xfrm>
            <a:off x="5462540" y="135404"/>
            <a:ext cx="1241407" cy="331222"/>
          </a:xfrm>
          <a:prstGeom prst="rect">
            <a:avLst/>
          </a:prstGeom>
        </p:spPr>
      </p:pic>
      <p:pic>
        <p:nvPicPr>
          <p:cNvPr id="8" name="Picture 7">
            <a:extLst>
              <a:ext uri="{FF2B5EF4-FFF2-40B4-BE49-F238E27FC236}">
                <a16:creationId xmlns:a16="http://schemas.microsoft.com/office/drawing/2014/main" id="{9761B35E-064A-4640-9D2B-321979837549}"/>
              </a:ext>
            </a:extLst>
          </p:cNvPr>
          <p:cNvPicPr>
            <a:picLocks noChangeAspect="1"/>
          </p:cNvPicPr>
          <p:nvPr/>
        </p:nvPicPr>
        <p:blipFill rotWithShape="1">
          <a:blip r:embed="rId7"/>
          <a:srcRect l="17223" t="17838" r="47963" b="39480"/>
          <a:stretch/>
        </p:blipFill>
        <p:spPr>
          <a:xfrm>
            <a:off x="211019" y="2792573"/>
            <a:ext cx="1677130" cy="1235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A6655C59-D30E-45FB-884F-CF094086549C}"/>
              </a:ext>
            </a:extLst>
          </p:cNvPr>
          <p:cNvPicPr>
            <a:picLocks noChangeAspect="1"/>
          </p:cNvPicPr>
          <p:nvPr/>
        </p:nvPicPr>
        <p:blipFill rotWithShape="1">
          <a:blip r:embed="rId8"/>
          <a:srcRect l="5741" t="28809" r="34815" b="23899"/>
          <a:stretch/>
        </p:blipFill>
        <p:spPr>
          <a:xfrm>
            <a:off x="272438" y="4952734"/>
            <a:ext cx="2083517" cy="10766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29743C16-AFA6-4731-93EA-C04FCC79BFDB}"/>
              </a:ext>
            </a:extLst>
          </p:cNvPr>
          <p:cNvPicPr>
            <a:picLocks noChangeAspect="1"/>
          </p:cNvPicPr>
          <p:nvPr/>
        </p:nvPicPr>
        <p:blipFill rotWithShape="1">
          <a:blip r:embed="rId9"/>
          <a:srcRect l="9815" t="17971" r="56667" b="22218"/>
          <a:stretch/>
        </p:blipFill>
        <p:spPr>
          <a:xfrm>
            <a:off x="5166919" y="6004508"/>
            <a:ext cx="1302780" cy="13076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3DE3B623-6753-46D5-8D9D-3EE920259879}"/>
              </a:ext>
            </a:extLst>
          </p:cNvPr>
          <p:cNvPicPr>
            <a:picLocks noChangeAspect="1"/>
          </p:cNvPicPr>
          <p:nvPr/>
        </p:nvPicPr>
        <p:blipFill rotWithShape="1">
          <a:blip r:embed="rId10"/>
          <a:srcRect l="12016" t="19000" r="37779" b="24823"/>
          <a:stretch/>
        </p:blipFill>
        <p:spPr>
          <a:xfrm>
            <a:off x="222390" y="7293632"/>
            <a:ext cx="1695750" cy="10673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3" name="Rectangle 32">
            <a:extLst>
              <a:ext uri="{FF2B5EF4-FFF2-40B4-BE49-F238E27FC236}">
                <a16:creationId xmlns:a16="http://schemas.microsoft.com/office/drawing/2014/main" id="{45058945-AE12-47FC-84E5-454FE5A580F1}"/>
              </a:ext>
            </a:extLst>
          </p:cNvPr>
          <p:cNvSpPr/>
          <p:nvPr/>
        </p:nvSpPr>
        <p:spPr>
          <a:xfrm>
            <a:off x="2014360" y="7458792"/>
            <a:ext cx="4607220" cy="830997"/>
          </a:xfrm>
          <a:prstGeom prst="rect">
            <a:avLst/>
          </a:prstGeom>
        </p:spPr>
        <p:txBody>
          <a:bodyPr wrap="square" anchor="t">
            <a:spAutoFit/>
          </a:bodyPr>
          <a:lstStyle/>
          <a:p>
            <a:r>
              <a:rPr lang="en-GB" sz="1200"/>
              <a:t>Both girls were asked to meet their virtual friends in the real world.  Charlotte was lucky that her Mum found out before this and she was relieved to get help.  Lost Princess met up with her </a:t>
            </a:r>
            <a:r>
              <a:rPr lang="en-GB" sz="1200" err="1"/>
              <a:t>WhiteKnight</a:t>
            </a:r>
            <a:r>
              <a:rPr lang="en-GB" sz="1200"/>
              <a:t> and she found out that he wasn’t at all who he said he was…</a:t>
            </a:r>
          </a:p>
        </p:txBody>
      </p:sp>
      <p:pic>
        <p:nvPicPr>
          <p:cNvPr id="34" name="Picture 33" descr="A picture containing game, clock&#10;&#10;Description automatically generated">
            <a:extLst>
              <a:ext uri="{FF2B5EF4-FFF2-40B4-BE49-F238E27FC236}">
                <a16:creationId xmlns:a16="http://schemas.microsoft.com/office/drawing/2014/main" id="{F61CB582-D8FE-4DE0-A069-CECA3FDB14B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897" b="91581" l="10000" r="90000">
                        <a14:foregroundMark x1="30952" y1="91581" x2="30952" y2="91581"/>
                        <a14:foregroundMark x1="77976" y1="55096" x2="77976" y2="55096"/>
                        <a14:foregroundMark x1="66071" y1="37814" x2="66071" y2="37814"/>
                        <a14:foregroundMark x1="42024" y1="30871" x2="42024" y2="30871"/>
                      </a14:backgroundRemoval>
                    </a14:imgEffect>
                  </a14:imgLayer>
                </a14:imgProps>
              </a:ext>
              <a:ext uri="{28A0092B-C50C-407E-A947-70E740481C1C}">
                <a14:useLocalDpi xmlns:a14="http://schemas.microsoft.com/office/drawing/2010/main" val="0"/>
              </a:ext>
            </a:extLst>
          </a:blip>
          <a:stretch>
            <a:fillRect/>
          </a:stretch>
        </p:blipFill>
        <p:spPr>
          <a:xfrm>
            <a:off x="5409840" y="9218311"/>
            <a:ext cx="645685" cy="520391"/>
          </a:xfrm>
          <a:prstGeom prst="rect">
            <a:avLst/>
          </a:prstGeom>
        </p:spPr>
      </p:pic>
      <p:pic>
        <p:nvPicPr>
          <p:cNvPr id="35" name="Picture 34" descr="A picture containing drawing&#10;&#10;Description automatically generated">
            <a:extLst>
              <a:ext uri="{FF2B5EF4-FFF2-40B4-BE49-F238E27FC236}">
                <a16:creationId xmlns:a16="http://schemas.microsoft.com/office/drawing/2014/main" id="{8D75C2E1-8AF8-4668-AC5F-3A366202332C}"/>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5033" b="85948" l="20425" r="79902">
                        <a14:foregroundMark x1="38399" y1="23529" x2="42157" y2="34477"/>
                        <a14:foregroundMark x1="57353" y1="19608" x2="60458" y2="29575"/>
                        <a14:foregroundMark x1="60458" y1="29575" x2="58660" y2="38725"/>
                        <a14:foregroundMark x1="65850" y1="63235" x2="65850" y2="63235"/>
                        <a14:foregroundMark x1="31046" y1="65033" x2="31046" y2="65033"/>
                        <a14:foregroundMark x1="29085" y1="65850" x2="43301" y2="81209"/>
                        <a14:foregroundMark x1="27941" y1="66503" x2="55719" y2="65359"/>
                        <a14:foregroundMark x1="55719" y1="65359" x2="66340" y2="65359"/>
                        <a14:foregroundMark x1="66340" y1="65359" x2="74837" y2="68791"/>
                        <a14:foregroundMark x1="74183" y1="68301" x2="66993" y2="75980"/>
                        <a14:foregroundMark x1="66993" y1="75980" x2="32516" y2="82843"/>
                        <a14:foregroundMark x1="28758" y1="80065" x2="25000" y2="70425"/>
                        <a14:foregroundMark x1="25000" y1="70425" x2="31046" y2="60948"/>
                        <a14:foregroundMark x1="31046" y1="60948" x2="53758" y2="57516"/>
                        <a14:foregroundMark x1="53758" y1="57516" x2="63889" y2="58660"/>
                        <a14:foregroundMark x1="63889" y1="58660" x2="71078" y2="63072"/>
                        <a14:foregroundMark x1="75327" y1="61275" x2="76471" y2="72876"/>
                        <a14:foregroundMark x1="76471" y1="72876" x2="74837" y2="80229"/>
                        <a14:foregroundMark x1="71732" y1="83660" x2="28758" y2="86111"/>
                        <a14:foregroundMark x1="20425" y1="63725" x2="20425" y2="70588"/>
                        <a14:foregroundMark x1="43627" y1="60131" x2="45915" y2="76144"/>
                        <a14:foregroundMark x1="55065" y1="62092" x2="53758" y2="75490"/>
                        <a14:foregroundMark x1="54739" y1="55882" x2="49020" y2="58007"/>
                        <a14:foregroundMark x1="41503" y1="54575" x2="52778" y2="55392"/>
                        <a14:foregroundMark x1="52778" y1="55392" x2="54412" y2="55229"/>
                        <a14:foregroundMark x1="55229" y1="49183" x2="56863" y2="60131"/>
                        <a14:foregroundMark x1="49673" y1="23693" x2="48366" y2="49020"/>
                        <a14:foregroundMark x1="50163" y1="22876" x2="53922" y2="32516"/>
                        <a14:foregroundMark x1="53922" y1="32516" x2="53758" y2="32680"/>
                        <a14:foregroundMark x1="52451" y1="15196" x2="52451" y2="15196"/>
                        <a14:foregroundMark x1="46895" y1="26961" x2="46895" y2="26961"/>
                        <a14:foregroundMark x1="79902" y1="65686" x2="79902" y2="65686"/>
                      </a14:backgroundRemoval>
                    </a14:imgEffect>
                  </a14:imgLayer>
                </a14:imgProps>
              </a:ext>
              <a:ext uri="{28A0092B-C50C-407E-A947-70E740481C1C}">
                <a14:useLocalDpi xmlns:a14="http://schemas.microsoft.com/office/drawing/2010/main" val="0"/>
              </a:ext>
            </a:extLst>
          </a:blip>
          <a:srcRect l="18853" t="11193" r="18341" b="11704"/>
          <a:stretch/>
        </p:blipFill>
        <p:spPr>
          <a:xfrm>
            <a:off x="2640571" y="9362177"/>
            <a:ext cx="311946" cy="382959"/>
          </a:xfrm>
          <a:prstGeom prst="rect">
            <a:avLst/>
          </a:prstGeom>
        </p:spPr>
      </p:pic>
    </p:spTree>
    <p:extLst>
      <p:ext uri="{BB962C8B-B14F-4D97-AF65-F5344CB8AC3E}">
        <p14:creationId xmlns:p14="http://schemas.microsoft.com/office/powerpoint/2010/main" val="20941979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4E67149-E744-46A0-897F-C5B1A013B698}"/>
              </a:ext>
            </a:extLst>
          </p:cNvPr>
          <p:cNvSpPr/>
          <p:nvPr/>
        </p:nvSpPr>
        <p:spPr>
          <a:xfrm>
            <a:off x="106204" y="90788"/>
            <a:ext cx="6645592" cy="434527"/>
          </a:xfrm>
          <a:prstGeom prst="rect">
            <a:avLst/>
          </a:prstGeom>
          <a:solidFill>
            <a:schemeClr val="accent5">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943EE989-FC25-4F4E-B0CB-FF90A0053F62}"/>
              </a:ext>
            </a:extLst>
          </p:cNvPr>
          <p:cNvSpPr txBox="1"/>
          <p:nvPr/>
        </p:nvSpPr>
        <p:spPr>
          <a:xfrm>
            <a:off x="106680" y="77218"/>
            <a:ext cx="5355860" cy="461665"/>
          </a:xfrm>
          <a:prstGeom prst="rect">
            <a:avLst/>
          </a:prstGeom>
          <a:noFill/>
        </p:spPr>
        <p:txBody>
          <a:bodyPr wrap="square" rtlCol="0">
            <a:spAutoFit/>
          </a:bodyPr>
          <a:lstStyle/>
          <a:p>
            <a:r>
              <a:rPr lang="en-GB" sz="1200" b="1" u="sng" err="1">
                <a:latin typeface="Segoe Print"/>
              </a:rPr>
              <a:t>Tasg</a:t>
            </a:r>
            <a:r>
              <a:rPr lang="en-GB" sz="1200" b="1" u="sng">
                <a:latin typeface="Segoe Print"/>
              </a:rPr>
              <a:t> </a:t>
            </a:r>
            <a:r>
              <a:rPr lang="en-GB" sz="1200" b="1" u="sng" err="1">
                <a:latin typeface="Segoe Print"/>
              </a:rPr>
              <a:t>Lles</a:t>
            </a:r>
            <a:r>
              <a:rPr lang="en-GB" sz="1200" b="1" u="sng">
                <a:latin typeface="Segoe Print"/>
              </a:rPr>
              <a:t> 3 E-</a:t>
            </a:r>
            <a:r>
              <a:rPr lang="en-GB" sz="1200" b="1" u="sng" err="1">
                <a:latin typeface="Segoe Print"/>
              </a:rPr>
              <a:t>ddiogelwch</a:t>
            </a:r>
            <a:r>
              <a:rPr lang="en-GB" sz="1200" b="1" u="sng">
                <a:latin typeface="Segoe Print"/>
              </a:rPr>
              <a:t> </a:t>
            </a:r>
            <a:r>
              <a:rPr lang="en-GB" sz="1200" b="1" u="sng" err="1">
                <a:latin typeface="Segoe Print"/>
              </a:rPr>
              <a:t>Perygl</a:t>
            </a:r>
            <a:r>
              <a:rPr lang="en-GB" sz="1200" b="1" u="sng">
                <a:latin typeface="Segoe Print"/>
              </a:rPr>
              <a:t> </a:t>
            </a:r>
            <a:r>
              <a:rPr lang="en-GB" sz="1200" b="1" u="sng" err="1">
                <a:latin typeface="Segoe Print"/>
              </a:rPr>
              <a:t>Dieithryn</a:t>
            </a:r>
            <a:r>
              <a:rPr lang="en-GB" sz="1200" b="1" u="sng">
                <a:latin typeface="Segoe Print"/>
              </a:rPr>
              <a:t> - ADREF</a:t>
            </a:r>
          </a:p>
          <a:p>
            <a:r>
              <a:rPr lang="en-GB" sz="1200" b="1" u="sng">
                <a:solidFill>
                  <a:srgbClr val="7030A0"/>
                </a:solidFill>
                <a:latin typeface="Segoe Print"/>
              </a:rPr>
              <a:t>Task Wellbeing 3 E-safety Stranger Danger – AT HOME</a:t>
            </a:r>
            <a:endParaRPr lang="en-GB" sz="1200" u="sng">
              <a:latin typeface="Segoe Print"/>
            </a:endParaRPr>
          </a:p>
        </p:txBody>
      </p:sp>
      <p:sp>
        <p:nvSpPr>
          <p:cNvPr id="27" name="Rectangle 26">
            <a:extLst>
              <a:ext uri="{FF2B5EF4-FFF2-40B4-BE49-F238E27FC236}">
                <a16:creationId xmlns:a16="http://schemas.microsoft.com/office/drawing/2014/main" id="{5EB16AED-D35D-441E-AF4F-6283A5E637D5}"/>
              </a:ext>
            </a:extLst>
          </p:cNvPr>
          <p:cNvSpPr/>
          <p:nvPr/>
        </p:nvSpPr>
        <p:spPr>
          <a:xfrm>
            <a:off x="106204" y="82193"/>
            <a:ext cx="6645592" cy="9771717"/>
          </a:xfrm>
          <a:prstGeom prst="rect">
            <a:avLst/>
          </a:prstGeom>
          <a:noFill/>
          <a:ln w="2857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a:extLst>
              <a:ext uri="{FF2B5EF4-FFF2-40B4-BE49-F238E27FC236}">
                <a16:creationId xmlns:a16="http://schemas.microsoft.com/office/drawing/2014/main" id="{5EC60130-3A0B-4B74-AA82-EAED97B0AE16}"/>
              </a:ext>
            </a:extLst>
          </p:cNvPr>
          <p:cNvPicPr>
            <a:picLocks noChangeAspect="1"/>
          </p:cNvPicPr>
          <p:nvPr/>
        </p:nvPicPr>
        <p:blipFill>
          <a:blip r:embed="rId2"/>
          <a:stretch>
            <a:fillRect/>
          </a:stretch>
        </p:blipFill>
        <p:spPr>
          <a:xfrm>
            <a:off x="5462540" y="135404"/>
            <a:ext cx="1241407" cy="331222"/>
          </a:xfrm>
          <a:prstGeom prst="rect">
            <a:avLst/>
          </a:prstGeom>
        </p:spPr>
      </p:pic>
      <p:sp>
        <p:nvSpPr>
          <p:cNvPr id="37" name="Rectangle 36">
            <a:extLst>
              <a:ext uri="{FF2B5EF4-FFF2-40B4-BE49-F238E27FC236}">
                <a16:creationId xmlns:a16="http://schemas.microsoft.com/office/drawing/2014/main" id="{BCD84919-0486-489B-AA24-6008219CD7C6}"/>
              </a:ext>
            </a:extLst>
          </p:cNvPr>
          <p:cNvSpPr/>
          <p:nvPr/>
        </p:nvSpPr>
        <p:spPr>
          <a:xfrm>
            <a:off x="193121" y="543858"/>
            <a:ext cx="1740844" cy="431791"/>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AF4F5306-4F8C-4FD2-8B16-BB45C8CA124F}"/>
              </a:ext>
            </a:extLst>
          </p:cNvPr>
          <p:cNvSpPr txBox="1"/>
          <p:nvPr/>
        </p:nvSpPr>
        <p:spPr>
          <a:xfrm>
            <a:off x="144304" y="586281"/>
            <a:ext cx="1831180" cy="307777"/>
          </a:xfrm>
          <a:prstGeom prst="rect">
            <a:avLst/>
          </a:prstGeom>
          <a:noFill/>
        </p:spPr>
        <p:txBody>
          <a:bodyPr wrap="square" rtlCol="0" anchor="t">
            <a:spAutoFit/>
          </a:bodyPr>
          <a:lstStyle/>
          <a:p>
            <a:pPr algn="ctr"/>
            <a:r>
              <a:rPr lang="en-US" sz="1400" b="1" u="sng" err="1"/>
              <a:t>Perygl</a:t>
            </a:r>
            <a:r>
              <a:rPr lang="en-US" sz="1400" b="1" u="sng"/>
              <a:t> </a:t>
            </a:r>
            <a:r>
              <a:rPr lang="en-US" sz="1400" b="1" u="sng" err="1"/>
              <a:t>Dieithryn</a:t>
            </a:r>
            <a:endParaRPr lang="en-GB" sz="1400" b="1" u="sng"/>
          </a:p>
        </p:txBody>
      </p:sp>
      <p:sp>
        <p:nvSpPr>
          <p:cNvPr id="5" name="TextBox 4">
            <a:extLst>
              <a:ext uri="{FF2B5EF4-FFF2-40B4-BE49-F238E27FC236}">
                <a16:creationId xmlns:a16="http://schemas.microsoft.com/office/drawing/2014/main" id="{76FAB577-B286-4661-A2C8-7F8895426FE3}"/>
              </a:ext>
            </a:extLst>
          </p:cNvPr>
          <p:cNvSpPr txBox="1"/>
          <p:nvPr/>
        </p:nvSpPr>
        <p:spPr>
          <a:xfrm>
            <a:off x="1999920" y="511242"/>
            <a:ext cx="4727440" cy="553998"/>
          </a:xfrm>
          <a:prstGeom prst="rect">
            <a:avLst/>
          </a:prstGeom>
          <a:noFill/>
        </p:spPr>
        <p:txBody>
          <a:bodyPr wrap="square" rtlCol="0">
            <a:spAutoFit/>
          </a:bodyPr>
          <a:lstStyle/>
          <a:p>
            <a:r>
              <a:rPr lang="en-GB" sz="1000" err="1"/>
              <a:t>Creu</a:t>
            </a:r>
            <a:r>
              <a:rPr lang="en-GB" sz="1000"/>
              <a:t> poster o </a:t>
            </a:r>
            <a:r>
              <a:rPr lang="en-GB" sz="1000" err="1"/>
              <a:t>reolau</a:t>
            </a:r>
            <a:r>
              <a:rPr lang="en-GB" sz="1000"/>
              <a:t> </a:t>
            </a:r>
            <a:r>
              <a:rPr lang="en-GB" sz="1000" err="1"/>
              <a:t>i</a:t>
            </a:r>
            <a:r>
              <a:rPr lang="en-GB" sz="1000"/>
              <a:t> </a:t>
            </a:r>
            <a:r>
              <a:rPr lang="en-GB" sz="1000" err="1"/>
              <a:t>helpu</a:t>
            </a:r>
            <a:r>
              <a:rPr lang="en-GB" sz="1000"/>
              <a:t> plant </a:t>
            </a:r>
            <a:r>
              <a:rPr lang="en-GB" sz="1000" err="1"/>
              <a:t>eraill</a:t>
            </a:r>
            <a:r>
              <a:rPr lang="en-GB" sz="1000"/>
              <a:t> </a:t>
            </a:r>
            <a:r>
              <a:rPr lang="en-GB" sz="1000" err="1"/>
              <a:t>gyda</a:t>
            </a:r>
            <a:r>
              <a:rPr lang="en-GB" sz="1000"/>
              <a:t> </a:t>
            </a:r>
            <a:r>
              <a:rPr lang="en-GB" sz="1000" err="1"/>
              <a:t>dieithriaid</a:t>
            </a:r>
            <a:r>
              <a:rPr lang="en-GB" sz="1000"/>
              <a:t> </a:t>
            </a:r>
            <a:r>
              <a:rPr lang="en-GB" sz="1000" err="1"/>
              <a:t>ar-lein</a:t>
            </a:r>
            <a:r>
              <a:rPr lang="en-GB" sz="1000"/>
              <a:t>. </a:t>
            </a:r>
            <a:r>
              <a:rPr lang="en-GB" sz="1000" err="1"/>
              <a:t>Meddyliwch</a:t>
            </a:r>
            <a:r>
              <a:rPr lang="en-GB" sz="1000"/>
              <a:t> </a:t>
            </a:r>
            <a:r>
              <a:rPr lang="en-GB" sz="1000" err="1"/>
              <a:t>sut</a:t>
            </a:r>
            <a:r>
              <a:rPr lang="en-GB" sz="1000"/>
              <a:t> y </a:t>
            </a:r>
            <a:r>
              <a:rPr lang="en-GB" sz="1000" err="1"/>
              <a:t>gellir</a:t>
            </a:r>
            <a:r>
              <a:rPr lang="en-GB" sz="1000"/>
              <a:t> </a:t>
            </a:r>
            <a:r>
              <a:rPr lang="en-GB" sz="1000" err="1"/>
              <a:t>cymhwyso</a:t>
            </a:r>
            <a:r>
              <a:rPr lang="en-GB" sz="1000"/>
              <a:t> </a:t>
            </a:r>
            <a:r>
              <a:rPr lang="en-GB" sz="1000" err="1"/>
              <a:t>rheolau</a:t>
            </a:r>
            <a:r>
              <a:rPr lang="en-GB" sz="1000"/>
              <a:t> </a:t>
            </a:r>
            <a:r>
              <a:rPr lang="en-GB" sz="1000" err="1"/>
              <a:t>perygl</a:t>
            </a:r>
            <a:r>
              <a:rPr lang="en-GB" sz="1000"/>
              <a:t> </a:t>
            </a:r>
            <a:r>
              <a:rPr lang="en-GB" sz="1000" err="1"/>
              <a:t>dieithriaid</a:t>
            </a:r>
            <a:r>
              <a:rPr lang="en-GB" sz="1000"/>
              <a:t> </a:t>
            </a:r>
            <a:r>
              <a:rPr lang="en-GB" sz="1000" err="1"/>
              <a:t>yn</a:t>
            </a:r>
            <a:r>
              <a:rPr lang="en-GB" sz="1000"/>
              <a:t> y </a:t>
            </a:r>
            <a:r>
              <a:rPr lang="en-GB" sz="1000" err="1"/>
              <a:t>byd</a:t>
            </a:r>
            <a:r>
              <a:rPr lang="en-GB" sz="1000"/>
              <a:t> go </a:t>
            </a:r>
            <a:r>
              <a:rPr lang="en-GB" sz="1000" err="1"/>
              <a:t>iawn</a:t>
            </a:r>
            <a:r>
              <a:rPr lang="en-GB" sz="1000"/>
              <a:t> </a:t>
            </a:r>
            <a:r>
              <a:rPr lang="en-GB" sz="1000" err="1"/>
              <a:t>i'r</a:t>
            </a:r>
            <a:r>
              <a:rPr lang="en-GB" sz="1000"/>
              <a:t> </a:t>
            </a:r>
            <a:r>
              <a:rPr lang="en-GB" sz="1000" err="1"/>
              <a:t>byd</a:t>
            </a:r>
            <a:r>
              <a:rPr lang="en-GB" sz="1000"/>
              <a:t> </a:t>
            </a:r>
            <a:r>
              <a:rPr lang="en-GB" sz="1000" err="1"/>
              <a:t>digidol</a:t>
            </a:r>
            <a:r>
              <a:rPr lang="en-GB" sz="1000"/>
              <a:t>. </a:t>
            </a:r>
            <a:r>
              <a:rPr lang="en-GB" sz="1000" err="1"/>
              <a:t>Edrychwch</a:t>
            </a:r>
            <a:r>
              <a:rPr lang="en-GB" sz="1000"/>
              <a:t> </a:t>
            </a:r>
            <a:r>
              <a:rPr lang="en-GB" sz="1000" err="1"/>
              <a:t>ar</a:t>
            </a:r>
            <a:r>
              <a:rPr lang="en-GB" sz="1000"/>
              <a:t> </a:t>
            </a:r>
            <a:r>
              <a:rPr lang="en-GB" sz="1000" err="1"/>
              <a:t>yr</a:t>
            </a:r>
            <a:r>
              <a:rPr lang="en-GB" sz="1000"/>
              <a:t> </a:t>
            </a:r>
            <a:r>
              <a:rPr lang="en-GB" sz="1000" err="1"/>
              <a:t>enghreifftiau</a:t>
            </a:r>
            <a:r>
              <a:rPr lang="en-GB" sz="1000"/>
              <a:t> </a:t>
            </a:r>
            <a:r>
              <a:rPr lang="en-GB" sz="1000" err="1"/>
              <a:t>ar</a:t>
            </a:r>
            <a:r>
              <a:rPr lang="en-GB" sz="1000"/>
              <a:t> y </a:t>
            </a:r>
            <a:r>
              <a:rPr lang="en-GB" sz="1000" err="1"/>
              <a:t>dudalen</a:t>
            </a:r>
            <a:r>
              <a:rPr lang="en-GB" sz="1000"/>
              <a:t> </a:t>
            </a:r>
            <a:r>
              <a:rPr lang="en-GB" sz="1000" err="1"/>
              <a:t>nesaf</a:t>
            </a:r>
            <a:r>
              <a:rPr lang="en-GB" sz="1000"/>
              <a:t> </a:t>
            </a:r>
            <a:r>
              <a:rPr lang="en-GB" sz="1000" err="1"/>
              <a:t>i'ch</a:t>
            </a:r>
            <a:r>
              <a:rPr lang="en-GB" sz="1000"/>
              <a:t> </a:t>
            </a:r>
            <a:r>
              <a:rPr lang="en-GB" sz="1000" err="1"/>
              <a:t>helpu</a:t>
            </a:r>
            <a:r>
              <a:rPr lang="en-GB" sz="1000"/>
              <a:t> chi.</a:t>
            </a:r>
            <a:endParaRPr lang="en-GB" sz="1000">
              <a:solidFill>
                <a:srgbClr val="7030A0"/>
              </a:solidFill>
            </a:endParaRPr>
          </a:p>
        </p:txBody>
      </p:sp>
      <p:sp>
        <p:nvSpPr>
          <p:cNvPr id="2" name="Rectangle 1">
            <a:extLst>
              <a:ext uri="{FF2B5EF4-FFF2-40B4-BE49-F238E27FC236}">
                <a16:creationId xmlns:a16="http://schemas.microsoft.com/office/drawing/2014/main" id="{6A921803-2A20-42A6-BCB9-B1F40DFBD283}"/>
              </a:ext>
            </a:extLst>
          </p:cNvPr>
          <p:cNvSpPr/>
          <p:nvPr/>
        </p:nvSpPr>
        <p:spPr>
          <a:xfrm>
            <a:off x="193121" y="1367867"/>
            <a:ext cx="6471758" cy="839881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picture containing drawing&#10;&#10;Description automatically generated">
            <a:extLst>
              <a:ext uri="{FF2B5EF4-FFF2-40B4-BE49-F238E27FC236}">
                <a16:creationId xmlns:a16="http://schemas.microsoft.com/office/drawing/2014/main" id="{31B028C3-F7FD-4275-8F57-95F4C8F7518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033" b="85948" l="20425" r="79902">
                        <a14:foregroundMark x1="38399" y1="23529" x2="42157" y2="34477"/>
                        <a14:foregroundMark x1="57353" y1="19608" x2="60458" y2="29575"/>
                        <a14:foregroundMark x1="60458" y1="29575" x2="58660" y2="38725"/>
                        <a14:foregroundMark x1="65850" y1="63235" x2="65850" y2="63235"/>
                        <a14:foregroundMark x1="31046" y1="65033" x2="31046" y2="65033"/>
                        <a14:foregroundMark x1="29085" y1="65850" x2="43301" y2="81209"/>
                        <a14:foregroundMark x1="27941" y1="66503" x2="55719" y2="65359"/>
                        <a14:foregroundMark x1="55719" y1="65359" x2="66340" y2="65359"/>
                        <a14:foregroundMark x1="66340" y1="65359" x2="74837" y2="68791"/>
                        <a14:foregroundMark x1="74183" y1="68301" x2="66993" y2="75980"/>
                        <a14:foregroundMark x1="66993" y1="75980" x2="32516" y2="82843"/>
                        <a14:foregroundMark x1="28758" y1="80065" x2="25000" y2="70425"/>
                        <a14:foregroundMark x1="25000" y1="70425" x2="31046" y2="60948"/>
                        <a14:foregroundMark x1="31046" y1="60948" x2="53758" y2="57516"/>
                        <a14:foregroundMark x1="53758" y1="57516" x2="63889" y2="58660"/>
                        <a14:foregroundMark x1="63889" y1="58660" x2="71078" y2="63072"/>
                        <a14:foregroundMark x1="75327" y1="61275" x2="76471" y2="72876"/>
                        <a14:foregroundMark x1="76471" y1="72876" x2="74837" y2="80229"/>
                        <a14:foregroundMark x1="71732" y1="83660" x2="28758" y2="86111"/>
                        <a14:foregroundMark x1="20425" y1="63725" x2="20425" y2="70588"/>
                        <a14:foregroundMark x1="43627" y1="60131" x2="45915" y2="76144"/>
                        <a14:foregroundMark x1="55065" y1="62092" x2="53758" y2="75490"/>
                        <a14:foregroundMark x1="54739" y1="55882" x2="49020" y2="58007"/>
                        <a14:foregroundMark x1="41503" y1="54575" x2="52778" y2="55392"/>
                        <a14:foregroundMark x1="52778" y1="55392" x2="54412" y2="55229"/>
                        <a14:foregroundMark x1="55229" y1="49183" x2="56863" y2="60131"/>
                        <a14:foregroundMark x1="49673" y1="23693" x2="48366" y2="49020"/>
                        <a14:foregroundMark x1="50163" y1="22876" x2="53922" y2="32516"/>
                        <a14:foregroundMark x1="53922" y1="32516" x2="53758" y2="32680"/>
                        <a14:foregroundMark x1="52451" y1="15196" x2="52451" y2="15196"/>
                        <a14:foregroundMark x1="46895" y1="26961" x2="46895" y2="26961"/>
                        <a14:foregroundMark x1="79902" y1="65686" x2="79902" y2="65686"/>
                      </a14:backgroundRemoval>
                    </a14:imgEffect>
                  </a14:imgLayer>
                </a14:imgProps>
              </a:ext>
              <a:ext uri="{28A0092B-C50C-407E-A947-70E740481C1C}">
                <a14:useLocalDpi xmlns:a14="http://schemas.microsoft.com/office/drawing/2010/main" val="0"/>
              </a:ext>
            </a:extLst>
          </a:blip>
          <a:srcRect l="18853" t="11193" r="18341" b="11704"/>
          <a:stretch/>
        </p:blipFill>
        <p:spPr>
          <a:xfrm>
            <a:off x="1708460" y="648819"/>
            <a:ext cx="311946" cy="382959"/>
          </a:xfrm>
          <a:prstGeom prst="rect">
            <a:avLst/>
          </a:prstGeom>
        </p:spPr>
      </p:pic>
      <p:sp>
        <p:nvSpPr>
          <p:cNvPr id="7" name="Rectangle 6">
            <a:extLst>
              <a:ext uri="{FF2B5EF4-FFF2-40B4-BE49-F238E27FC236}">
                <a16:creationId xmlns:a16="http://schemas.microsoft.com/office/drawing/2014/main" id="{102919FD-E77A-48EB-AE46-F53844374607}"/>
              </a:ext>
            </a:extLst>
          </p:cNvPr>
          <p:cNvSpPr/>
          <p:nvPr/>
        </p:nvSpPr>
        <p:spPr>
          <a:xfrm>
            <a:off x="106204" y="984907"/>
            <a:ext cx="6573307" cy="400110"/>
          </a:xfrm>
          <a:prstGeom prst="rect">
            <a:avLst/>
          </a:prstGeom>
        </p:spPr>
        <p:txBody>
          <a:bodyPr wrap="square">
            <a:spAutoFit/>
          </a:bodyPr>
          <a:lstStyle/>
          <a:p>
            <a:r>
              <a:rPr lang="en-GB" sz="1000"/>
              <a:t> </a:t>
            </a:r>
            <a:r>
              <a:rPr lang="en-GB" sz="1000">
                <a:solidFill>
                  <a:srgbClr val="7030A0"/>
                </a:solidFill>
              </a:rPr>
              <a:t>Create a poster of rules to help other children with strangers online.  Think about how the rules of stranger danger in the real world can be applied to the digital world.  Have a look a the examples on the next page to help you.</a:t>
            </a:r>
            <a:endParaRPr lang="en-GB" sz="1000"/>
          </a:p>
        </p:txBody>
      </p:sp>
    </p:spTree>
    <p:extLst>
      <p:ext uri="{BB962C8B-B14F-4D97-AF65-F5344CB8AC3E}">
        <p14:creationId xmlns:p14="http://schemas.microsoft.com/office/powerpoint/2010/main" val="23787476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62EDD14C-5DBB-4D1A-84DA-9CE64C94D8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999063">
            <a:off x="464571" y="5129119"/>
            <a:ext cx="3429000" cy="4421605"/>
          </a:xfrm>
          <a:prstGeom prst="rect">
            <a:avLst/>
          </a:prstGeom>
        </p:spPr>
      </p:pic>
      <p:pic>
        <p:nvPicPr>
          <p:cNvPr id="4" name="Picture 3">
            <a:extLst>
              <a:ext uri="{FF2B5EF4-FFF2-40B4-BE49-F238E27FC236}">
                <a16:creationId xmlns:a16="http://schemas.microsoft.com/office/drawing/2014/main" id="{CE8D651E-9D12-4AB0-BCCF-E2010BB21569}"/>
              </a:ext>
            </a:extLst>
          </p:cNvPr>
          <p:cNvPicPr>
            <a:picLocks noChangeAspect="1"/>
          </p:cNvPicPr>
          <p:nvPr/>
        </p:nvPicPr>
        <p:blipFill rotWithShape="1">
          <a:blip r:embed="rId3"/>
          <a:srcRect l="21666" t="31728" r="61528" b="26297"/>
          <a:stretch/>
        </p:blipFill>
        <p:spPr>
          <a:xfrm rot="535206">
            <a:off x="3121696" y="809691"/>
            <a:ext cx="3276600" cy="4603488"/>
          </a:xfrm>
          <a:prstGeom prst="rect">
            <a:avLst/>
          </a:prstGeom>
        </p:spPr>
      </p:pic>
      <p:sp>
        <p:nvSpPr>
          <p:cNvPr id="5" name="Rectangle 4">
            <a:extLst>
              <a:ext uri="{FF2B5EF4-FFF2-40B4-BE49-F238E27FC236}">
                <a16:creationId xmlns:a16="http://schemas.microsoft.com/office/drawing/2014/main" id="{F95DA80B-1E5F-416C-9B5E-9E413FAF8C19}"/>
              </a:ext>
            </a:extLst>
          </p:cNvPr>
          <p:cNvSpPr/>
          <p:nvPr/>
        </p:nvSpPr>
        <p:spPr>
          <a:xfrm>
            <a:off x="228600" y="825248"/>
            <a:ext cx="2921000" cy="954107"/>
          </a:xfrm>
          <a:prstGeom prst="rect">
            <a:avLst/>
          </a:prstGeom>
        </p:spPr>
        <p:txBody>
          <a:bodyPr wrap="square">
            <a:spAutoFit/>
          </a:bodyPr>
          <a:lstStyle/>
          <a:p>
            <a:r>
              <a:rPr lang="en-GB" sz="1400">
                <a:hlinkClick r:id="rId4"/>
              </a:rPr>
              <a:t>https://www.free-for-kids.com/internet-safety-posters.shtml</a:t>
            </a:r>
            <a:r>
              <a:rPr lang="en-GB" sz="1400"/>
              <a:t> – </a:t>
            </a:r>
            <a:r>
              <a:rPr lang="en-GB" sz="1400" err="1"/>
              <a:t>llawer</a:t>
            </a:r>
            <a:r>
              <a:rPr lang="en-GB" sz="1400"/>
              <a:t> o </a:t>
            </a:r>
            <a:r>
              <a:rPr lang="en-GB" sz="1400" err="1"/>
              <a:t>syniadau</a:t>
            </a:r>
            <a:r>
              <a:rPr lang="en-GB" sz="1400"/>
              <a:t> fan </a:t>
            </a:r>
            <a:r>
              <a:rPr lang="en-GB" sz="1400" err="1"/>
              <a:t>hyn</a:t>
            </a:r>
            <a:r>
              <a:rPr lang="en-GB" sz="1400"/>
              <a:t> </a:t>
            </a:r>
            <a:r>
              <a:rPr lang="en-GB" sz="1400" err="1"/>
              <a:t>i’ch</a:t>
            </a:r>
            <a:r>
              <a:rPr lang="en-GB" sz="1400"/>
              <a:t> </a:t>
            </a:r>
            <a:r>
              <a:rPr lang="en-GB" sz="1400" err="1"/>
              <a:t>helpu</a:t>
            </a:r>
            <a:endParaRPr lang="en-GB" sz="1400"/>
          </a:p>
        </p:txBody>
      </p:sp>
      <p:sp>
        <p:nvSpPr>
          <p:cNvPr id="9" name="Rectangle 8">
            <a:extLst>
              <a:ext uri="{FF2B5EF4-FFF2-40B4-BE49-F238E27FC236}">
                <a16:creationId xmlns:a16="http://schemas.microsoft.com/office/drawing/2014/main" id="{8DCC739B-132B-470C-AE20-37834B0A0286}"/>
              </a:ext>
            </a:extLst>
          </p:cNvPr>
          <p:cNvSpPr/>
          <p:nvPr/>
        </p:nvSpPr>
        <p:spPr>
          <a:xfrm>
            <a:off x="106204" y="90788"/>
            <a:ext cx="6645592" cy="434527"/>
          </a:xfrm>
          <a:prstGeom prst="rect">
            <a:avLst/>
          </a:prstGeom>
          <a:solidFill>
            <a:schemeClr val="accent5">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536D95A-140E-468F-ABE1-CDDA3425D448}"/>
              </a:ext>
            </a:extLst>
          </p:cNvPr>
          <p:cNvSpPr txBox="1"/>
          <p:nvPr/>
        </p:nvSpPr>
        <p:spPr>
          <a:xfrm>
            <a:off x="106680" y="77218"/>
            <a:ext cx="5355860" cy="461665"/>
          </a:xfrm>
          <a:prstGeom prst="rect">
            <a:avLst/>
          </a:prstGeom>
          <a:noFill/>
        </p:spPr>
        <p:txBody>
          <a:bodyPr wrap="square" rtlCol="0">
            <a:spAutoFit/>
          </a:bodyPr>
          <a:lstStyle/>
          <a:p>
            <a:r>
              <a:rPr lang="en-GB" sz="1200" b="1" u="sng" err="1">
                <a:latin typeface="Segoe Print"/>
              </a:rPr>
              <a:t>Tasg</a:t>
            </a:r>
            <a:r>
              <a:rPr lang="en-GB" sz="1200" b="1" u="sng">
                <a:latin typeface="Segoe Print"/>
              </a:rPr>
              <a:t> </a:t>
            </a:r>
            <a:r>
              <a:rPr lang="en-GB" sz="1200" b="1" u="sng" err="1">
                <a:latin typeface="Segoe Print"/>
              </a:rPr>
              <a:t>Lles</a:t>
            </a:r>
            <a:r>
              <a:rPr lang="en-GB" sz="1200" b="1" u="sng">
                <a:latin typeface="Segoe Print"/>
              </a:rPr>
              <a:t> 3 E-</a:t>
            </a:r>
            <a:r>
              <a:rPr lang="en-GB" sz="1200" b="1" u="sng" err="1">
                <a:latin typeface="Segoe Print"/>
              </a:rPr>
              <a:t>ddiogelwch</a:t>
            </a:r>
            <a:r>
              <a:rPr lang="en-GB" sz="1200" b="1" u="sng">
                <a:latin typeface="Segoe Print"/>
              </a:rPr>
              <a:t> </a:t>
            </a:r>
            <a:r>
              <a:rPr lang="en-GB" sz="1200" b="1" u="sng" err="1">
                <a:latin typeface="Segoe Print"/>
              </a:rPr>
              <a:t>Perygl</a:t>
            </a:r>
            <a:r>
              <a:rPr lang="en-GB" sz="1200" b="1" u="sng">
                <a:latin typeface="Segoe Print"/>
              </a:rPr>
              <a:t> </a:t>
            </a:r>
            <a:r>
              <a:rPr lang="en-GB" sz="1200" b="1" u="sng" err="1">
                <a:latin typeface="Segoe Print"/>
              </a:rPr>
              <a:t>Dieithryn</a:t>
            </a:r>
            <a:r>
              <a:rPr lang="en-GB" sz="1200" b="1" u="sng">
                <a:latin typeface="Segoe Print"/>
              </a:rPr>
              <a:t> - ADREF</a:t>
            </a:r>
          </a:p>
          <a:p>
            <a:r>
              <a:rPr lang="en-GB" sz="1200" b="1" u="sng">
                <a:solidFill>
                  <a:srgbClr val="7030A0"/>
                </a:solidFill>
                <a:latin typeface="Segoe Print"/>
              </a:rPr>
              <a:t>Task Wellbeing 3 E-safety Stranger Danger – AT HOME</a:t>
            </a:r>
            <a:endParaRPr lang="en-GB" sz="1200" u="sng">
              <a:latin typeface="Segoe Print"/>
            </a:endParaRPr>
          </a:p>
        </p:txBody>
      </p:sp>
      <p:sp>
        <p:nvSpPr>
          <p:cNvPr id="11" name="Rectangle 10">
            <a:extLst>
              <a:ext uri="{FF2B5EF4-FFF2-40B4-BE49-F238E27FC236}">
                <a16:creationId xmlns:a16="http://schemas.microsoft.com/office/drawing/2014/main" id="{6795C03B-704F-46F1-B7F9-A1DABD447CB6}"/>
              </a:ext>
            </a:extLst>
          </p:cNvPr>
          <p:cNvSpPr/>
          <p:nvPr/>
        </p:nvSpPr>
        <p:spPr>
          <a:xfrm>
            <a:off x="106204" y="82193"/>
            <a:ext cx="6645592" cy="9771717"/>
          </a:xfrm>
          <a:prstGeom prst="rect">
            <a:avLst/>
          </a:prstGeom>
          <a:noFill/>
          <a:ln w="2857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9F07346F-41B9-4F05-956B-2AF330A37470}"/>
              </a:ext>
            </a:extLst>
          </p:cNvPr>
          <p:cNvPicPr>
            <a:picLocks noChangeAspect="1"/>
          </p:cNvPicPr>
          <p:nvPr/>
        </p:nvPicPr>
        <p:blipFill>
          <a:blip r:embed="rId5"/>
          <a:stretch>
            <a:fillRect/>
          </a:stretch>
        </p:blipFill>
        <p:spPr>
          <a:xfrm>
            <a:off x="5462540" y="135404"/>
            <a:ext cx="1241407" cy="331222"/>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A90E7BF0-311C-4E02-9F36-F4A7B93C87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09756">
            <a:off x="4174041" y="6327378"/>
            <a:ext cx="2383405" cy="3363676"/>
          </a:xfrm>
          <a:prstGeom prst="rect">
            <a:avLst/>
          </a:prstGeom>
        </p:spPr>
      </p:pic>
      <p:pic>
        <p:nvPicPr>
          <p:cNvPr id="16" name="Picture 15" descr="A picture containing food&#10;&#10;Description automatically generated">
            <a:extLst>
              <a:ext uri="{FF2B5EF4-FFF2-40B4-BE49-F238E27FC236}">
                <a16:creationId xmlns:a16="http://schemas.microsoft.com/office/drawing/2014/main" id="{BDA30886-14CD-4E3E-BE3F-6EB1DC60AB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 y="2188506"/>
            <a:ext cx="3561489" cy="2389759"/>
          </a:xfrm>
          <a:prstGeom prst="rect">
            <a:avLst/>
          </a:prstGeom>
        </p:spPr>
      </p:pic>
    </p:spTree>
    <p:extLst>
      <p:ext uri="{BB962C8B-B14F-4D97-AF65-F5344CB8AC3E}">
        <p14:creationId xmlns:p14="http://schemas.microsoft.com/office/powerpoint/2010/main" val="27608133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4E67149-E744-46A0-897F-C5B1A013B698}"/>
              </a:ext>
            </a:extLst>
          </p:cNvPr>
          <p:cNvSpPr/>
          <p:nvPr/>
        </p:nvSpPr>
        <p:spPr>
          <a:xfrm>
            <a:off x="106204" y="90788"/>
            <a:ext cx="6645592" cy="434527"/>
          </a:xfrm>
          <a:prstGeom prst="rect">
            <a:avLst/>
          </a:prstGeom>
          <a:solidFill>
            <a:schemeClr val="accent5">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943EE989-FC25-4F4E-B0CB-FF90A0053F62}"/>
              </a:ext>
            </a:extLst>
          </p:cNvPr>
          <p:cNvSpPr txBox="1"/>
          <p:nvPr/>
        </p:nvSpPr>
        <p:spPr>
          <a:xfrm>
            <a:off x="106680" y="77218"/>
            <a:ext cx="5355860" cy="461665"/>
          </a:xfrm>
          <a:prstGeom prst="rect">
            <a:avLst/>
          </a:prstGeom>
          <a:noFill/>
        </p:spPr>
        <p:txBody>
          <a:bodyPr wrap="square" rtlCol="0">
            <a:spAutoFit/>
          </a:bodyPr>
          <a:lstStyle/>
          <a:p>
            <a:r>
              <a:rPr lang="en-GB" sz="1200" b="1" u="sng" err="1">
                <a:latin typeface="Segoe Print"/>
              </a:rPr>
              <a:t>Tasg</a:t>
            </a:r>
            <a:r>
              <a:rPr lang="en-GB" sz="1200" b="1" u="sng">
                <a:latin typeface="Segoe Print"/>
              </a:rPr>
              <a:t> </a:t>
            </a:r>
            <a:r>
              <a:rPr lang="en-GB" sz="1200" b="1" u="sng" err="1">
                <a:latin typeface="Segoe Print"/>
              </a:rPr>
              <a:t>Lles</a:t>
            </a:r>
            <a:r>
              <a:rPr lang="en-GB" sz="1200" b="1" u="sng">
                <a:latin typeface="Segoe Print"/>
              </a:rPr>
              <a:t> 3 E-</a:t>
            </a:r>
            <a:r>
              <a:rPr lang="en-GB" sz="1200" b="1" u="sng" err="1">
                <a:latin typeface="Segoe Print"/>
              </a:rPr>
              <a:t>ddiogelwch</a:t>
            </a:r>
            <a:r>
              <a:rPr lang="en-GB" sz="1200" b="1" u="sng">
                <a:latin typeface="Segoe Print"/>
              </a:rPr>
              <a:t> </a:t>
            </a:r>
            <a:r>
              <a:rPr lang="en-GB" sz="1200" b="1" u="sng" err="1">
                <a:latin typeface="Segoe Print"/>
              </a:rPr>
              <a:t>Perygl</a:t>
            </a:r>
            <a:r>
              <a:rPr lang="en-GB" sz="1200" b="1" u="sng">
                <a:latin typeface="Segoe Print"/>
              </a:rPr>
              <a:t> </a:t>
            </a:r>
            <a:r>
              <a:rPr lang="en-GB" sz="1200" b="1" u="sng" err="1">
                <a:latin typeface="Segoe Print"/>
              </a:rPr>
              <a:t>Dieithryn</a:t>
            </a:r>
            <a:r>
              <a:rPr lang="en-GB" sz="1200" b="1" u="sng">
                <a:latin typeface="Segoe Print"/>
              </a:rPr>
              <a:t> - ADREF</a:t>
            </a:r>
          </a:p>
          <a:p>
            <a:r>
              <a:rPr lang="en-GB" sz="1200" b="1" u="sng">
                <a:solidFill>
                  <a:srgbClr val="7030A0"/>
                </a:solidFill>
                <a:latin typeface="Segoe Print"/>
              </a:rPr>
              <a:t>Task Wellbeing 3 E-safety Stranger Danger – AT HOME</a:t>
            </a:r>
            <a:endParaRPr lang="en-GB" sz="1200" u="sng">
              <a:latin typeface="Segoe Print"/>
            </a:endParaRPr>
          </a:p>
        </p:txBody>
      </p:sp>
      <p:sp>
        <p:nvSpPr>
          <p:cNvPr id="27" name="Rectangle 26">
            <a:extLst>
              <a:ext uri="{FF2B5EF4-FFF2-40B4-BE49-F238E27FC236}">
                <a16:creationId xmlns:a16="http://schemas.microsoft.com/office/drawing/2014/main" id="{5EB16AED-D35D-441E-AF4F-6283A5E637D5}"/>
              </a:ext>
            </a:extLst>
          </p:cNvPr>
          <p:cNvSpPr/>
          <p:nvPr/>
        </p:nvSpPr>
        <p:spPr>
          <a:xfrm>
            <a:off x="106204" y="82193"/>
            <a:ext cx="6645592" cy="9771717"/>
          </a:xfrm>
          <a:prstGeom prst="rect">
            <a:avLst/>
          </a:prstGeom>
          <a:noFill/>
          <a:ln w="2857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a:extLst>
              <a:ext uri="{FF2B5EF4-FFF2-40B4-BE49-F238E27FC236}">
                <a16:creationId xmlns:a16="http://schemas.microsoft.com/office/drawing/2014/main" id="{5EC60130-3A0B-4B74-AA82-EAED97B0AE16}"/>
              </a:ext>
            </a:extLst>
          </p:cNvPr>
          <p:cNvPicPr>
            <a:picLocks noChangeAspect="1"/>
          </p:cNvPicPr>
          <p:nvPr/>
        </p:nvPicPr>
        <p:blipFill>
          <a:blip r:embed="rId2"/>
          <a:stretch>
            <a:fillRect/>
          </a:stretch>
        </p:blipFill>
        <p:spPr>
          <a:xfrm>
            <a:off x="5462540" y="135404"/>
            <a:ext cx="1241407" cy="331222"/>
          </a:xfrm>
          <a:prstGeom prst="rect">
            <a:avLst/>
          </a:prstGeom>
        </p:spPr>
      </p:pic>
      <p:sp>
        <p:nvSpPr>
          <p:cNvPr id="37" name="Rectangle 36">
            <a:extLst>
              <a:ext uri="{FF2B5EF4-FFF2-40B4-BE49-F238E27FC236}">
                <a16:creationId xmlns:a16="http://schemas.microsoft.com/office/drawing/2014/main" id="{BCD84919-0486-489B-AA24-6008219CD7C6}"/>
              </a:ext>
            </a:extLst>
          </p:cNvPr>
          <p:cNvSpPr/>
          <p:nvPr/>
        </p:nvSpPr>
        <p:spPr>
          <a:xfrm>
            <a:off x="193121" y="543858"/>
            <a:ext cx="1740844" cy="431791"/>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AF4F5306-4F8C-4FD2-8B16-BB45C8CA124F}"/>
              </a:ext>
            </a:extLst>
          </p:cNvPr>
          <p:cNvSpPr txBox="1"/>
          <p:nvPr/>
        </p:nvSpPr>
        <p:spPr>
          <a:xfrm>
            <a:off x="144304" y="586281"/>
            <a:ext cx="1831180" cy="307777"/>
          </a:xfrm>
          <a:prstGeom prst="rect">
            <a:avLst/>
          </a:prstGeom>
          <a:noFill/>
        </p:spPr>
        <p:txBody>
          <a:bodyPr wrap="square" rtlCol="0" anchor="t">
            <a:spAutoFit/>
          </a:bodyPr>
          <a:lstStyle/>
          <a:p>
            <a:pPr algn="ctr"/>
            <a:r>
              <a:rPr lang="en-US" sz="1400" b="1" u="sng" err="1"/>
              <a:t>Sut</a:t>
            </a:r>
            <a:r>
              <a:rPr lang="en-US" sz="1400" b="1" u="sng"/>
              <a:t> </a:t>
            </a:r>
            <a:r>
              <a:rPr lang="en-US" sz="1400" b="1" u="sng" err="1"/>
              <a:t>i</a:t>
            </a:r>
            <a:r>
              <a:rPr lang="en-US" sz="1400" b="1" u="sng"/>
              <a:t> </a:t>
            </a:r>
            <a:r>
              <a:rPr lang="en-US" sz="1400" b="1" u="sng" err="1"/>
              <a:t>ymateb</a:t>
            </a:r>
            <a:endParaRPr lang="en-GB" sz="1400" b="1" u="sng"/>
          </a:p>
        </p:txBody>
      </p:sp>
      <p:sp>
        <p:nvSpPr>
          <p:cNvPr id="5" name="TextBox 4">
            <a:extLst>
              <a:ext uri="{FF2B5EF4-FFF2-40B4-BE49-F238E27FC236}">
                <a16:creationId xmlns:a16="http://schemas.microsoft.com/office/drawing/2014/main" id="{76FAB577-B286-4661-A2C8-7F8895426FE3}"/>
              </a:ext>
            </a:extLst>
          </p:cNvPr>
          <p:cNvSpPr txBox="1"/>
          <p:nvPr/>
        </p:nvSpPr>
        <p:spPr>
          <a:xfrm>
            <a:off x="1975484" y="564705"/>
            <a:ext cx="4727440" cy="553998"/>
          </a:xfrm>
          <a:prstGeom prst="rect">
            <a:avLst/>
          </a:prstGeom>
          <a:noFill/>
        </p:spPr>
        <p:txBody>
          <a:bodyPr wrap="square" rtlCol="0">
            <a:spAutoFit/>
          </a:bodyPr>
          <a:lstStyle/>
          <a:p>
            <a:r>
              <a:rPr lang="en-GB" sz="1000"/>
              <a:t>Mae </a:t>
            </a:r>
            <a:r>
              <a:rPr lang="en-GB" sz="1000" err="1"/>
              <a:t>dieithriaid</a:t>
            </a:r>
            <a:r>
              <a:rPr lang="en-GB" sz="1000"/>
              <a:t> </a:t>
            </a:r>
            <a:r>
              <a:rPr lang="en-GB" sz="1000" err="1"/>
              <a:t>wedi</a:t>
            </a:r>
            <a:r>
              <a:rPr lang="en-GB" sz="1000"/>
              <a:t> </a:t>
            </a:r>
            <a:r>
              <a:rPr lang="en-GB" sz="1000" err="1"/>
              <a:t>anfon</a:t>
            </a:r>
            <a:r>
              <a:rPr lang="en-GB" sz="1000"/>
              <a:t> y </a:t>
            </a:r>
            <a:r>
              <a:rPr lang="en-GB" sz="1000" err="1"/>
              <a:t>negeseuon</a:t>
            </a:r>
            <a:r>
              <a:rPr lang="en-GB" sz="1000"/>
              <a:t> </a:t>
            </a:r>
            <a:r>
              <a:rPr lang="en-GB" sz="1000" err="1"/>
              <a:t>hyn</a:t>
            </a:r>
            <a:r>
              <a:rPr lang="en-GB" sz="1000"/>
              <a:t> </a:t>
            </a:r>
            <a:r>
              <a:rPr lang="en-GB" sz="1000" err="1"/>
              <a:t>atoch</a:t>
            </a:r>
            <a:r>
              <a:rPr lang="en-GB" sz="1000"/>
              <a:t> </a:t>
            </a:r>
            <a:r>
              <a:rPr lang="en-GB" sz="1000" err="1"/>
              <a:t>ar-lein</a:t>
            </a:r>
            <a:r>
              <a:rPr lang="en-GB" sz="1000"/>
              <a:t>. </a:t>
            </a:r>
            <a:r>
              <a:rPr lang="en-GB" sz="1000" err="1"/>
              <a:t>Wirte</a:t>
            </a:r>
            <a:r>
              <a:rPr lang="en-GB" sz="1000"/>
              <a:t> </a:t>
            </a:r>
            <a:r>
              <a:rPr lang="en-GB" sz="1000" err="1"/>
              <a:t>eich</a:t>
            </a:r>
            <a:r>
              <a:rPr lang="en-GB" sz="1000"/>
              <a:t> </a:t>
            </a:r>
            <a:r>
              <a:rPr lang="en-GB" sz="1000" err="1"/>
              <a:t>atebion</a:t>
            </a:r>
            <a:r>
              <a:rPr lang="en-GB" sz="1000"/>
              <a:t> </a:t>
            </a:r>
            <a:r>
              <a:rPr lang="en-GB" sz="1000" err="1"/>
              <a:t>i</a:t>
            </a:r>
            <a:r>
              <a:rPr lang="en-GB" sz="1000"/>
              <a:t> bob un </a:t>
            </a:r>
            <a:r>
              <a:rPr lang="en-GB" sz="1000" err="1"/>
              <a:t>yn</a:t>
            </a:r>
            <a:r>
              <a:rPr lang="en-GB" sz="1000"/>
              <a:t> y </a:t>
            </a:r>
            <a:r>
              <a:rPr lang="en-GB" sz="1000" err="1"/>
              <a:t>swigen</a:t>
            </a:r>
            <a:r>
              <a:rPr lang="en-GB" sz="1000"/>
              <a:t> </a:t>
            </a:r>
            <a:r>
              <a:rPr lang="en-GB" sz="1000" err="1"/>
              <a:t>lleferydd</a:t>
            </a:r>
            <a:r>
              <a:rPr lang="en-GB" sz="1000"/>
              <a:t> </a:t>
            </a:r>
            <a:r>
              <a:rPr lang="en-GB" sz="1000" err="1"/>
              <a:t>gwag</a:t>
            </a:r>
            <a:r>
              <a:rPr lang="en-GB" sz="1000"/>
              <a:t>. / </a:t>
            </a:r>
            <a:r>
              <a:rPr lang="en-GB" sz="1000">
                <a:solidFill>
                  <a:srgbClr val="7030A0"/>
                </a:solidFill>
              </a:rPr>
              <a:t>Strangers have sent you these messages online.  </a:t>
            </a:r>
            <a:r>
              <a:rPr lang="en-GB" sz="1000" err="1">
                <a:solidFill>
                  <a:srgbClr val="7030A0"/>
                </a:solidFill>
              </a:rPr>
              <a:t>Wirte</a:t>
            </a:r>
            <a:r>
              <a:rPr lang="en-GB" sz="1000">
                <a:solidFill>
                  <a:srgbClr val="7030A0"/>
                </a:solidFill>
              </a:rPr>
              <a:t> your replies to each one in the blank speech bubble. </a:t>
            </a:r>
          </a:p>
        </p:txBody>
      </p:sp>
      <p:sp>
        <p:nvSpPr>
          <p:cNvPr id="10" name="Speech Bubble: Rectangle with Corners Rounded 9">
            <a:extLst>
              <a:ext uri="{FF2B5EF4-FFF2-40B4-BE49-F238E27FC236}">
                <a16:creationId xmlns:a16="http://schemas.microsoft.com/office/drawing/2014/main" id="{33B70270-38B2-48BD-89A6-6ECE5DBD5D0F}"/>
              </a:ext>
            </a:extLst>
          </p:cNvPr>
          <p:cNvSpPr/>
          <p:nvPr/>
        </p:nvSpPr>
        <p:spPr>
          <a:xfrm>
            <a:off x="193121" y="1303559"/>
            <a:ext cx="3058079" cy="1066800"/>
          </a:xfrm>
          <a:prstGeom prst="wedgeRoundRectCallout">
            <a:avLst>
              <a:gd name="adj1" fmla="val -48169"/>
              <a:gd name="adj2" fmla="val 64870"/>
              <a:gd name="adj3" fmla="val 16667"/>
            </a:avLst>
          </a:prstGeom>
          <a:ln w="28575"/>
        </p:spPr>
        <p:style>
          <a:lnRef idx="1">
            <a:schemeClr val="accent4"/>
          </a:lnRef>
          <a:fillRef idx="2">
            <a:schemeClr val="accent4"/>
          </a:fillRef>
          <a:effectRef idx="1">
            <a:schemeClr val="accent4"/>
          </a:effectRef>
          <a:fontRef idx="minor">
            <a:schemeClr val="dk1"/>
          </a:fontRef>
        </p:style>
        <p:txBody>
          <a:bodyPr rtlCol="0" anchor="ctr"/>
          <a:lstStyle/>
          <a:p>
            <a:pPr lvl="0" defTabSz="685800">
              <a:defRPr/>
            </a:pPr>
            <a:r>
              <a:rPr lang="en-GB" sz="1200" err="1"/>
              <a:t>Byddaf</a:t>
            </a:r>
            <a:r>
              <a:rPr lang="en-GB" sz="1200"/>
              <a:t> </a:t>
            </a:r>
            <a:r>
              <a:rPr lang="en-GB" sz="1200" err="1"/>
              <a:t>yn</a:t>
            </a:r>
            <a:r>
              <a:rPr lang="en-GB" sz="1200"/>
              <a:t> </a:t>
            </a:r>
            <a:r>
              <a:rPr lang="en-GB" sz="1200" err="1"/>
              <a:t>anfon</a:t>
            </a:r>
            <a:r>
              <a:rPr lang="en-GB" sz="1200"/>
              <a:t> </a:t>
            </a:r>
            <a:r>
              <a:rPr lang="en-GB" sz="1200" err="1"/>
              <a:t>tocyn</a:t>
            </a:r>
            <a:r>
              <a:rPr lang="en-GB" sz="1200"/>
              <a:t> </a:t>
            </a:r>
            <a:r>
              <a:rPr lang="en-GB" sz="1200" err="1"/>
              <a:t>ychwanegol</a:t>
            </a:r>
            <a:r>
              <a:rPr lang="en-GB" sz="1200"/>
              <a:t> </a:t>
            </a:r>
            <a:r>
              <a:rPr lang="en-GB" sz="1200" err="1"/>
              <a:t>atoch</a:t>
            </a:r>
            <a:r>
              <a:rPr lang="en-GB" sz="1200"/>
              <a:t> </a:t>
            </a:r>
            <a:r>
              <a:rPr lang="en-GB" sz="1200" err="1"/>
              <a:t>i'ch</a:t>
            </a:r>
            <a:r>
              <a:rPr lang="en-GB" sz="1200"/>
              <a:t> </a:t>
            </a:r>
            <a:r>
              <a:rPr lang="en-GB" sz="1200" err="1"/>
              <a:t>hoff</a:t>
            </a:r>
            <a:r>
              <a:rPr lang="en-GB" sz="1200"/>
              <a:t> </a:t>
            </a:r>
            <a:r>
              <a:rPr lang="en-GB" sz="1200" err="1"/>
              <a:t>fand</a:t>
            </a:r>
            <a:r>
              <a:rPr lang="en-GB" sz="1200"/>
              <a:t> </a:t>
            </a:r>
            <a:r>
              <a:rPr lang="en-GB" sz="1200" err="1"/>
              <a:t>os</a:t>
            </a:r>
            <a:r>
              <a:rPr lang="en-GB" sz="1200"/>
              <a:t> </a:t>
            </a:r>
            <a:r>
              <a:rPr lang="en-GB" sz="1200" err="1"/>
              <a:t>dywedwch</a:t>
            </a:r>
            <a:r>
              <a:rPr lang="en-GB" sz="1200"/>
              <a:t> </a:t>
            </a:r>
            <a:r>
              <a:rPr lang="en-GB" sz="1200" err="1"/>
              <a:t>wrthyf</a:t>
            </a:r>
            <a:r>
              <a:rPr lang="en-GB" sz="1200"/>
              <a:t> </a:t>
            </a:r>
            <a:r>
              <a:rPr lang="en-GB" sz="1200" err="1"/>
              <a:t>eich</a:t>
            </a:r>
            <a:r>
              <a:rPr lang="en-GB" sz="1200"/>
              <a:t> </a:t>
            </a:r>
            <a:r>
              <a:rPr lang="en-GB" sz="1200" err="1"/>
              <a:t>cyfeiriad</a:t>
            </a:r>
            <a:r>
              <a:rPr lang="en-GB" sz="1200"/>
              <a:t>. / </a:t>
            </a:r>
            <a:r>
              <a:rPr lang="en-GB" sz="1200">
                <a:solidFill>
                  <a:srgbClr val="7030A0"/>
                </a:solidFill>
              </a:rPr>
              <a:t>I’ll send you an extra ticket to your favourite band if you tell me your address.</a:t>
            </a:r>
          </a:p>
        </p:txBody>
      </p:sp>
      <p:sp>
        <p:nvSpPr>
          <p:cNvPr id="43" name="Speech Bubble: Rectangle with Corners Rounded 42">
            <a:extLst>
              <a:ext uri="{FF2B5EF4-FFF2-40B4-BE49-F238E27FC236}">
                <a16:creationId xmlns:a16="http://schemas.microsoft.com/office/drawing/2014/main" id="{9FB301FA-23DF-4A66-A41A-35A16503AD55}"/>
              </a:ext>
            </a:extLst>
          </p:cNvPr>
          <p:cNvSpPr/>
          <p:nvPr/>
        </p:nvSpPr>
        <p:spPr>
          <a:xfrm>
            <a:off x="3606802" y="1303559"/>
            <a:ext cx="3058079" cy="1066800"/>
          </a:xfrm>
          <a:prstGeom prst="wedgeRoundRectCallout">
            <a:avLst>
              <a:gd name="adj1" fmla="val 48594"/>
              <a:gd name="adj2" fmla="val 70822"/>
              <a:gd name="adj3" fmla="val 16667"/>
            </a:avLst>
          </a:prstGeom>
          <a:solidFill>
            <a:schemeClr val="bg1"/>
          </a:solidFill>
          <a:ln w="28575">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lvl="0" defTabSz="685800">
              <a:defRPr/>
            </a:pPr>
            <a:r>
              <a:rPr lang="en-GB" sz="1400" err="1">
                <a:solidFill>
                  <a:srgbClr val="0070C0"/>
                </a:solidFill>
                <a:latin typeface="Lucida Calligraphy" panose="03010101010101010101" pitchFamily="66" charset="0"/>
              </a:rPr>
              <a:t>Diolch</a:t>
            </a:r>
            <a:r>
              <a:rPr lang="en-GB" sz="1400">
                <a:solidFill>
                  <a:srgbClr val="0070C0"/>
                </a:solidFill>
                <a:latin typeface="Lucida Calligraphy" panose="03010101010101010101" pitchFamily="66" charset="0"/>
              </a:rPr>
              <a:t>, </a:t>
            </a:r>
            <a:r>
              <a:rPr lang="en-GB" sz="1400" err="1">
                <a:solidFill>
                  <a:srgbClr val="0070C0"/>
                </a:solidFill>
                <a:latin typeface="Lucida Calligraphy" panose="03010101010101010101" pitchFamily="66" charset="0"/>
              </a:rPr>
              <a:t>ond</a:t>
            </a:r>
            <a:r>
              <a:rPr lang="en-GB" sz="1400">
                <a:solidFill>
                  <a:srgbClr val="0070C0"/>
                </a:solidFill>
                <a:latin typeface="Lucida Calligraphy" panose="03010101010101010101" pitchFamily="66" charset="0"/>
              </a:rPr>
              <a:t> </a:t>
            </a:r>
            <a:r>
              <a:rPr lang="en-GB" sz="1400" err="1">
                <a:solidFill>
                  <a:srgbClr val="0070C0"/>
                </a:solidFill>
                <a:latin typeface="Lucida Calligraphy" panose="03010101010101010101" pitchFamily="66" charset="0"/>
              </a:rPr>
              <a:t>dydw</a:t>
            </a:r>
            <a:r>
              <a:rPr lang="en-GB" sz="1400">
                <a:solidFill>
                  <a:srgbClr val="0070C0"/>
                </a:solidFill>
                <a:latin typeface="Lucida Calligraphy" panose="03010101010101010101" pitchFamily="66" charset="0"/>
              </a:rPr>
              <a:t> </a:t>
            </a:r>
            <a:r>
              <a:rPr lang="en-GB" sz="1400" err="1">
                <a:solidFill>
                  <a:srgbClr val="0070C0"/>
                </a:solidFill>
                <a:latin typeface="Lucida Calligraphy" panose="03010101010101010101" pitchFamily="66" charset="0"/>
              </a:rPr>
              <a:t>i</a:t>
            </a:r>
            <a:r>
              <a:rPr lang="en-GB" sz="1400">
                <a:solidFill>
                  <a:srgbClr val="0070C0"/>
                </a:solidFill>
                <a:latin typeface="Lucida Calligraphy" panose="03010101010101010101" pitchFamily="66" charset="0"/>
              </a:rPr>
              <a:t> </a:t>
            </a:r>
            <a:r>
              <a:rPr lang="en-GB" sz="1400" err="1">
                <a:solidFill>
                  <a:srgbClr val="0070C0"/>
                </a:solidFill>
                <a:latin typeface="Lucida Calligraphy" panose="03010101010101010101" pitchFamily="66" charset="0"/>
              </a:rPr>
              <a:t>ddim</a:t>
            </a:r>
            <a:r>
              <a:rPr lang="en-GB" sz="1400">
                <a:solidFill>
                  <a:srgbClr val="0070C0"/>
                </a:solidFill>
                <a:latin typeface="Lucida Calligraphy" panose="03010101010101010101" pitchFamily="66" charset="0"/>
              </a:rPr>
              <a:t> </a:t>
            </a:r>
            <a:r>
              <a:rPr lang="en-GB" sz="1400" err="1">
                <a:solidFill>
                  <a:srgbClr val="0070C0"/>
                </a:solidFill>
                <a:latin typeface="Lucida Calligraphy" panose="03010101010101010101" pitchFamily="66" charset="0"/>
              </a:rPr>
              <a:t>yn</a:t>
            </a:r>
            <a:r>
              <a:rPr lang="en-GB" sz="1400">
                <a:solidFill>
                  <a:srgbClr val="0070C0"/>
                </a:solidFill>
                <a:latin typeface="Lucida Calligraphy" panose="03010101010101010101" pitchFamily="66" charset="0"/>
              </a:rPr>
              <a:t> </a:t>
            </a:r>
            <a:r>
              <a:rPr lang="en-GB" sz="1400" err="1">
                <a:solidFill>
                  <a:srgbClr val="0070C0"/>
                </a:solidFill>
                <a:latin typeface="Lucida Calligraphy" panose="03010101010101010101" pitchFamily="66" charset="0"/>
              </a:rPr>
              <a:t>rhoi</a:t>
            </a:r>
            <a:r>
              <a:rPr lang="en-GB" sz="1400">
                <a:solidFill>
                  <a:srgbClr val="0070C0"/>
                </a:solidFill>
                <a:latin typeface="Lucida Calligraphy" panose="03010101010101010101" pitchFamily="66" charset="0"/>
              </a:rPr>
              <a:t> mas </a:t>
            </a:r>
            <a:r>
              <a:rPr lang="en-GB" sz="1400" err="1">
                <a:solidFill>
                  <a:srgbClr val="0070C0"/>
                </a:solidFill>
                <a:latin typeface="Lucida Calligraphy" panose="03010101010101010101" pitchFamily="66" charset="0"/>
              </a:rPr>
              <a:t>fy</a:t>
            </a:r>
            <a:r>
              <a:rPr lang="en-GB" sz="1400">
                <a:solidFill>
                  <a:srgbClr val="0070C0"/>
                </a:solidFill>
                <a:latin typeface="Lucida Calligraphy" panose="03010101010101010101" pitchFamily="66" charset="0"/>
              </a:rPr>
              <a:t> </a:t>
            </a:r>
            <a:r>
              <a:rPr lang="en-GB" sz="1400" err="1">
                <a:solidFill>
                  <a:srgbClr val="0070C0"/>
                </a:solidFill>
                <a:latin typeface="Lucida Calligraphy" panose="03010101010101010101" pitchFamily="66" charset="0"/>
              </a:rPr>
              <a:t>ngwybodaeth</a:t>
            </a:r>
            <a:r>
              <a:rPr lang="en-GB" sz="1400">
                <a:solidFill>
                  <a:srgbClr val="0070C0"/>
                </a:solidFill>
                <a:latin typeface="Lucida Calligraphy" panose="03010101010101010101" pitchFamily="66" charset="0"/>
              </a:rPr>
              <a:t> </a:t>
            </a:r>
            <a:r>
              <a:rPr lang="en-GB" sz="1400" err="1">
                <a:solidFill>
                  <a:srgbClr val="0070C0"/>
                </a:solidFill>
                <a:latin typeface="Lucida Calligraphy" panose="03010101010101010101" pitchFamily="66" charset="0"/>
              </a:rPr>
              <a:t>personol</a:t>
            </a:r>
            <a:r>
              <a:rPr lang="en-GB" sz="1400">
                <a:solidFill>
                  <a:srgbClr val="0070C0"/>
                </a:solidFill>
                <a:latin typeface="Lucida Calligraphy" panose="03010101010101010101" pitchFamily="66" charset="0"/>
              </a:rPr>
              <a:t> </a:t>
            </a:r>
            <a:r>
              <a:rPr lang="en-GB" sz="1400" err="1">
                <a:solidFill>
                  <a:srgbClr val="0070C0"/>
                </a:solidFill>
                <a:latin typeface="Lucida Calligraphy" panose="03010101010101010101" pitchFamily="66" charset="0"/>
              </a:rPr>
              <a:t>arlein</a:t>
            </a:r>
            <a:r>
              <a:rPr lang="en-GB" sz="1400">
                <a:solidFill>
                  <a:srgbClr val="0070C0"/>
                </a:solidFill>
                <a:latin typeface="Lucida Calligraphy" panose="03010101010101010101" pitchFamily="66" charset="0"/>
              </a:rPr>
              <a:t>. </a:t>
            </a:r>
            <a:r>
              <a:rPr lang="en-GB" sz="1400" err="1">
                <a:solidFill>
                  <a:srgbClr val="0070C0"/>
                </a:solidFill>
                <a:latin typeface="Lucida Calligraphy" panose="03010101010101010101" pitchFamily="66" charset="0"/>
              </a:rPr>
              <a:t>Mwynhewch</a:t>
            </a:r>
            <a:r>
              <a:rPr lang="en-GB" sz="1400">
                <a:solidFill>
                  <a:srgbClr val="0070C0"/>
                </a:solidFill>
                <a:latin typeface="Lucida Calligraphy" panose="03010101010101010101" pitchFamily="66" charset="0"/>
              </a:rPr>
              <a:t> y </a:t>
            </a:r>
            <a:r>
              <a:rPr lang="en-GB" sz="1400" err="1">
                <a:solidFill>
                  <a:srgbClr val="0070C0"/>
                </a:solidFill>
                <a:latin typeface="Lucida Calligraphy" panose="03010101010101010101" pitchFamily="66" charset="0"/>
              </a:rPr>
              <a:t>sioe</a:t>
            </a:r>
            <a:r>
              <a:rPr lang="en-GB" sz="1400">
                <a:solidFill>
                  <a:srgbClr val="0070C0"/>
                </a:solidFill>
                <a:latin typeface="Lucida Calligraphy" panose="03010101010101010101" pitchFamily="66" charset="0"/>
              </a:rPr>
              <a:t>!</a:t>
            </a:r>
          </a:p>
        </p:txBody>
      </p:sp>
      <p:sp>
        <p:nvSpPr>
          <p:cNvPr id="52" name="Speech Bubble: Rectangle with Corners Rounded 51">
            <a:extLst>
              <a:ext uri="{FF2B5EF4-FFF2-40B4-BE49-F238E27FC236}">
                <a16:creationId xmlns:a16="http://schemas.microsoft.com/office/drawing/2014/main" id="{92B8970B-B261-42B7-9778-0800739124EB}"/>
              </a:ext>
            </a:extLst>
          </p:cNvPr>
          <p:cNvSpPr/>
          <p:nvPr/>
        </p:nvSpPr>
        <p:spPr>
          <a:xfrm>
            <a:off x="193121" y="3051247"/>
            <a:ext cx="3058079" cy="757224"/>
          </a:xfrm>
          <a:prstGeom prst="wedgeRoundRectCallout">
            <a:avLst>
              <a:gd name="adj1" fmla="val -48169"/>
              <a:gd name="adj2" fmla="val 64870"/>
              <a:gd name="adj3" fmla="val 16667"/>
            </a:avLst>
          </a:prstGeom>
          <a:ln w="28575"/>
        </p:spPr>
        <p:style>
          <a:lnRef idx="1">
            <a:schemeClr val="accent4"/>
          </a:lnRef>
          <a:fillRef idx="2">
            <a:schemeClr val="accent4"/>
          </a:fillRef>
          <a:effectRef idx="1">
            <a:schemeClr val="accent4"/>
          </a:effectRef>
          <a:fontRef idx="minor">
            <a:schemeClr val="dk1"/>
          </a:fontRef>
        </p:style>
        <p:txBody>
          <a:bodyPr rtlCol="0" anchor="ctr"/>
          <a:lstStyle/>
          <a:p>
            <a:pPr lvl="0" defTabSz="685800">
              <a:defRPr/>
            </a:pPr>
            <a:r>
              <a:rPr lang="en-GB" sz="1200" err="1"/>
              <a:t>Helo</a:t>
            </a:r>
            <a:r>
              <a:rPr lang="en-GB" sz="1200"/>
              <a:t>, Sara </a:t>
            </a:r>
            <a:r>
              <a:rPr lang="en-GB" sz="1200" err="1"/>
              <a:t>ydw</a:t>
            </a:r>
            <a:r>
              <a:rPr lang="en-GB" sz="1200"/>
              <a:t> </a:t>
            </a:r>
            <a:r>
              <a:rPr lang="en-GB" sz="1200" err="1"/>
              <a:t>i</a:t>
            </a:r>
            <a:r>
              <a:rPr lang="en-GB" sz="1200"/>
              <a:t>. </a:t>
            </a:r>
            <a:r>
              <a:rPr lang="en-GB" sz="1200" err="1"/>
              <a:t>Rwy'n</a:t>
            </a:r>
            <a:r>
              <a:rPr lang="en-GB" sz="1200"/>
              <a:t> 10 </a:t>
            </a:r>
            <a:r>
              <a:rPr lang="en-GB" sz="1200" err="1"/>
              <a:t>oed</a:t>
            </a:r>
            <a:r>
              <a:rPr lang="en-GB" sz="1200"/>
              <a:t>. Beth </a:t>
            </a:r>
            <a:r>
              <a:rPr lang="en-GB" sz="1200" err="1"/>
              <a:t>yw</a:t>
            </a:r>
            <a:r>
              <a:rPr lang="en-GB" sz="1200"/>
              <a:t> </a:t>
            </a:r>
            <a:r>
              <a:rPr lang="en-GB" sz="1200" err="1"/>
              <a:t>dy</a:t>
            </a:r>
            <a:r>
              <a:rPr lang="en-GB" sz="1200"/>
              <a:t> </a:t>
            </a:r>
            <a:r>
              <a:rPr lang="en-GB" sz="1200" err="1"/>
              <a:t>enw</a:t>
            </a:r>
            <a:r>
              <a:rPr lang="en-GB" sz="1200"/>
              <a:t>? / </a:t>
            </a:r>
            <a:r>
              <a:rPr lang="en-GB" sz="1200">
                <a:solidFill>
                  <a:srgbClr val="7030A0"/>
                </a:solidFill>
              </a:rPr>
              <a:t>Hi, I’m Sara.  I’m 10 years old.  What’s your name?</a:t>
            </a:r>
          </a:p>
        </p:txBody>
      </p:sp>
      <p:sp>
        <p:nvSpPr>
          <p:cNvPr id="53" name="Speech Bubble: Rectangle with Corners Rounded 52">
            <a:extLst>
              <a:ext uri="{FF2B5EF4-FFF2-40B4-BE49-F238E27FC236}">
                <a16:creationId xmlns:a16="http://schemas.microsoft.com/office/drawing/2014/main" id="{995E8072-907F-49F8-A231-639649A239D9}"/>
              </a:ext>
            </a:extLst>
          </p:cNvPr>
          <p:cNvSpPr/>
          <p:nvPr/>
        </p:nvSpPr>
        <p:spPr>
          <a:xfrm>
            <a:off x="3567219" y="2742749"/>
            <a:ext cx="3058079" cy="1354632"/>
          </a:xfrm>
          <a:prstGeom prst="wedgeRoundRectCallout">
            <a:avLst>
              <a:gd name="adj1" fmla="val 48594"/>
              <a:gd name="adj2" fmla="val 70822"/>
              <a:gd name="adj3" fmla="val 16667"/>
            </a:avLst>
          </a:prstGeom>
          <a:solidFill>
            <a:schemeClr val="bg1"/>
          </a:solidFill>
          <a:ln w="28575">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lvl="0" defTabSz="685800">
              <a:defRPr/>
            </a:pPr>
            <a:endParaRPr lang="en-GB" sz="1200"/>
          </a:p>
        </p:txBody>
      </p:sp>
      <p:sp>
        <p:nvSpPr>
          <p:cNvPr id="56" name="Speech Bubble: Rectangle with Corners Rounded 55">
            <a:extLst>
              <a:ext uri="{FF2B5EF4-FFF2-40B4-BE49-F238E27FC236}">
                <a16:creationId xmlns:a16="http://schemas.microsoft.com/office/drawing/2014/main" id="{6141A062-E248-4A9E-A2CE-17DDE496A062}"/>
              </a:ext>
            </a:extLst>
          </p:cNvPr>
          <p:cNvSpPr/>
          <p:nvPr/>
        </p:nvSpPr>
        <p:spPr>
          <a:xfrm>
            <a:off x="193119" y="4766791"/>
            <a:ext cx="3058079" cy="757224"/>
          </a:xfrm>
          <a:prstGeom prst="wedgeRoundRectCallout">
            <a:avLst>
              <a:gd name="adj1" fmla="val -48169"/>
              <a:gd name="adj2" fmla="val 64870"/>
              <a:gd name="adj3" fmla="val 16667"/>
            </a:avLst>
          </a:prstGeom>
          <a:ln w="28575"/>
        </p:spPr>
        <p:style>
          <a:lnRef idx="1">
            <a:schemeClr val="accent4"/>
          </a:lnRef>
          <a:fillRef idx="2">
            <a:schemeClr val="accent4"/>
          </a:fillRef>
          <a:effectRef idx="1">
            <a:schemeClr val="accent4"/>
          </a:effectRef>
          <a:fontRef idx="minor">
            <a:schemeClr val="dk1"/>
          </a:fontRef>
        </p:style>
        <p:txBody>
          <a:bodyPr rtlCol="0" anchor="ctr"/>
          <a:lstStyle/>
          <a:p>
            <a:pPr lvl="0" defTabSz="685800">
              <a:defRPr/>
            </a:pPr>
            <a:r>
              <a:rPr lang="en-GB" sz="1200" err="1"/>
              <a:t>Dyma'r</a:t>
            </a:r>
            <a:r>
              <a:rPr lang="en-GB" sz="1200"/>
              <a:t> </a:t>
            </a:r>
            <a:r>
              <a:rPr lang="en-GB" sz="1200" err="1"/>
              <a:t>heddlu</a:t>
            </a:r>
            <a:r>
              <a:rPr lang="en-GB" sz="1200"/>
              <a:t>. </a:t>
            </a:r>
            <a:r>
              <a:rPr lang="en-GB" sz="1200" err="1"/>
              <a:t>Dywedwch</a:t>
            </a:r>
            <a:r>
              <a:rPr lang="en-GB" sz="1200"/>
              <a:t> </a:t>
            </a:r>
            <a:r>
              <a:rPr lang="en-GB" sz="1200" err="1"/>
              <a:t>wrthyf</a:t>
            </a:r>
            <a:r>
              <a:rPr lang="en-GB" sz="1200"/>
              <a:t> </a:t>
            </a:r>
            <a:r>
              <a:rPr lang="en-GB" sz="1200" err="1"/>
              <a:t>eich</a:t>
            </a:r>
            <a:r>
              <a:rPr lang="en-GB" sz="1200"/>
              <a:t> </a:t>
            </a:r>
            <a:r>
              <a:rPr lang="en-GB" sz="1200" err="1"/>
              <a:t>cyfeiriad</a:t>
            </a:r>
            <a:r>
              <a:rPr lang="en-GB" sz="1200"/>
              <a:t>. / </a:t>
            </a:r>
            <a:r>
              <a:rPr lang="en-GB" sz="1200">
                <a:solidFill>
                  <a:srgbClr val="7030A0"/>
                </a:solidFill>
              </a:rPr>
              <a:t>This is the police.  Please tell me your address.</a:t>
            </a:r>
          </a:p>
        </p:txBody>
      </p:sp>
      <p:sp>
        <p:nvSpPr>
          <p:cNvPr id="57" name="Speech Bubble: Rectangle with Corners Rounded 56">
            <a:extLst>
              <a:ext uri="{FF2B5EF4-FFF2-40B4-BE49-F238E27FC236}">
                <a16:creationId xmlns:a16="http://schemas.microsoft.com/office/drawing/2014/main" id="{F47C2377-7433-4DAC-AF9D-16AFB739BF79}"/>
              </a:ext>
            </a:extLst>
          </p:cNvPr>
          <p:cNvSpPr/>
          <p:nvPr/>
        </p:nvSpPr>
        <p:spPr>
          <a:xfrm>
            <a:off x="3567217" y="4406773"/>
            <a:ext cx="3058079" cy="1354632"/>
          </a:xfrm>
          <a:prstGeom prst="wedgeRoundRectCallout">
            <a:avLst>
              <a:gd name="adj1" fmla="val 48594"/>
              <a:gd name="adj2" fmla="val 70822"/>
              <a:gd name="adj3" fmla="val 16667"/>
            </a:avLst>
          </a:prstGeom>
          <a:solidFill>
            <a:schemeClr val="bg1"/>
          </a:solidFill>
          <a:ln w="28575">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lvl="0" defTabSz="685800">
              <a:defRPr/>
            </a:pPr>
            <a:endParaRPr lang="en-GB" sz="1200"/>
          </a:p>
        </p:txBody>
      </p:sp>
      <p:sp>
        <p:nvSpPr>
          <p:cNvPr id="60" name="Speech Bubble: Rectangle with Corners Rounded 59">
            <a:extLst>
              <a:ext uri="{FF2B5EF4-FFF2-40B4-BE49-F238E27FC236}">
                <a16:creationId xmlns:a16="http://schemas.microsoft.com/office/drawing/2014/main" id="{A6490FB0-41F4-4F9A-B480-80799BE7E57A}"/>
              </a:ext>
            </a:extLst>
          </p:cNvPr>
          <p:cNvSpPr/>
          <p:nvPr/>
        </p:nvSpPr>
        <p:spPr>
          <a:xfrm>
            <a:off x="194659" y="6403362"/>
            <a:ext cx="3058079" cy="878543"/>
          </a:xfrm>
          <a:prstGeom prst="wedgeRoundRectCallout">
            <a:avLst>
              <a:gd name="adj1" fmla="val -48169"/>
              <a:gd name="adj2" fmla="val 64870"/>
              <a:gd name="adj3" fmla="val 16667"/>
            </a:avLst>
          </a:prstGeom>
          <a:ln w="28575"/>
        </p:spPr>
        <p:style>
          <a:lnRef idx="1">
            <a:schemeClr val="accent4"/>
          </a:lnRef>
          <a:fillRef idx="2">
            <a:schemeClr val="accent4"/>
          </a:fillRef>
          <a:effectRef idx="1">
            <a:schemeClr val="accent4"/>
          </a:effectRef>
          <a:fontRef idx="minor">
            <a:schemeClr val="dk1"/>
          </a:fontRef>
        </p:style>
        <p:txBody>
          <a:bodyPr rtlCol="0" anchor="ctr"/>
          <a:lstStyle/>
          <a:p>
            <a:pPr lvl="0" defTabSz="685800">
              <a:defRPr/>
            </a:pPr>
            <a:r>
              <a:rPr lang="en-GB" sz="1200" err="1"/>
              <a:t>Helo</a:t>
            </a:r>
            <a:r>
              <a:rPr lang="en-GB" sz="1200"/>
              <a:t>, </a:t>
            </a:r>
            <a:r>
              <a:rPr lang="en-GB" sz="1200" err="1"/>
              <a:t>dwi'n</a:t>
            </a:r>
            <a:r>
              <a:rPr lang="en-GB" sz="1200"/>
              <a:t> 12 </a:t>
            </a:r>
            <a:r>
              <a:rPr lang="en-GB" sz="1200" err="1"/>
              <a:t>oed</a:t>
            </a:r>
            <a:r>
              <a:rPr lang="en-GB" sz="1200"/>
              <a:t> ac </a:t>
            </a:r>
            <a:r>
              <a:rPr lang="en-GB" sz="1200" err="1"/>
              <a:t>rydw</a:t>
            </a:r>
            <a:r>
              <a:rPr lang="en-GB" sz="1200"/>
              <a:t> </a:t>
            </a:r>
            <a:r>
              <a:rPr lang="en-GB" sz="1200" err="1"/>
              <a:t>i</a:t>
            </a:r>
            <a:r>
              <a:rPr lang="en-GB" sz="1200"/>
              <a:t> </a:t>
            </a:r>
            <a:r>
              <a:rPr lang="en-GB" sz="1200" err="1"/>
              <a:t>newydd</a:t>
            </a:r>
            <a:r>
              <a:rPr lang="en-GB" sz="1200"/>
              <a:t> </a:t>
            </a:r>
            <a:r>
              <a:rPr lang="en-GB" sz="1200" err="1"/>
              <a:t>symud</a:t>
            </a:r>
            <a:r>
              <a:rPr lang="en-GB" sz="1200"/>
              <a:t> </a:t>
            </a:r>
            <a:r>
              <a:rPr lang="en-GB" sz="1200" err="1"/>
              <a:t>i</a:t>
            </a:r>
            <a:r>
              <a:rPr lang="en-GB" sz="1200"/>
              <a:t> </a:t>
            </a:r>
            <a:r>
              <a:rPr lang="en-GB" sz="1200" err="1"/>
              <a:t>Gasnewydd</a:t>
            </a:r>
            <a:r>
              <a:rPr lang="en-GB" sz="1200"/>
              <a:t>. I </a:t>
            </a:r>
            <a:r>
              <a:rPr lang="en-GB" sz="1200" err="1"/>
              <a:t>ba</a:t>
            </a:r>
            <a:r>
              <a:rPr lang="en-GB" sz="1200"/>
              <a:t> </a:t>
            </a:r>
            <a:r>
              <a:rPr lang="en-GB" sz="1200" err="1"/>
              <a:t>ysgol</a:t>
            </a:r>
            <a:r>
              <a:rPr lang="en-GB" sz="1200"/>
              <a:t> </a:t>
            </a:r>
            <a:r>
              <a:rPr lang="en-GB" sz="1200" err="1"/>
              <a:t>ydych</a:t>
            </a:r>
            <a:r>
              <a:rPr lang="en-GB" sz="1200"/>
              <a:t> </a:t>
            </a:r>
            <a:r>
              <a:rPr lang="en-GB" sz="1200" err="1"/>
              <a:t>chi'n</a:t>
            </a:r>
            <a:r>
              <a:rPr lang="en-GB" sz="1200"/>
              <a:t> </a:t>
            </a:r>
            <a:r>
              <a:rPr lang="en-GB" sz="1200" err="1"/>
              <a:t>mynd</a:t>
            </a:r>
            <a:r>
              <a:rPr lang="en-GB" sz="1200"/>
              <a:t>? / </a:t>
            </a:r>
            <a:r>
              <a:rPr lang="en-GB" sz="1200">
                <a:solidFill>
                  <a:srgbClr val="7030A0"/>
                </a:solidFill>
              </a:rPr>
              <a:t>Hi, I’m 12 and I’ve just moved to Newport.  Which school do you go to?</a:t>
            </a:r>
          </a:p>
        </p:txBody>
      </p:sp>
      <p:sp>
        <p:nvSpPr>
          <p:cNvPr id="61" name="Speech Bubble: Rectangle with Corners Rounded 60">
            <a:extLst>
              <a:ext uri="{FF2B5EF4-FFF2-40B4-BE49-F238E27FC236}">
                <a16:creationId xmlns:a16="http://schemas.microsoft.com/office/drawing/2014/main" id="{44D47214-008F-4D1D-9674-C5BA55FCAC17}"/>
              </a:ext>
            </a:extLst>
          </p:cNvPr>
          <p:cNvSpPr/>
          <p:nvPr/>
        </p:nvSpPr>
        <p:spPr>
          <a:xfrm>
            <a:off x="3568759" y="6108734"/>
            <a:ext cx="3058079" cy="1354632"/>
          </a:xfrm>
          <a:prstGeom prst="wedgeRoundRectCallout">
            <a:avLst>
              <a:gd name="adj1" fmla="val 48594"/>
              <a:gd name="adj2" fmla="val 70822"/>
              <a:gd name="adj3" fmla="val 16667"/>
            </a:avLst>
          </a:prstGeom>
          <a:solidFill>
            <a:schemeClr val="bg1"/>
          </a:solidFill>
          <a:ln w="28575">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lvl="0" defTabSz="685800">
              <a:defRPr/>
            </a:pPr>
            <a:endParaRPr lang="en-GB" sz="1200"/>
          </a:p>
        </p:txBody>
      </p:sp>
      <p:sp>
        <p:nvSpPr>
          <p:cNvPr id="62" name="Speech Bubble: Rectangle with Corners Rounded 61">
            <a:extLst>
              <a:ext uri="{FF2B5EF4-FFF2-40B4-BE49-F238E27FC236}">
                <a16:creationId xmlns:a16="http://schemas.microsoft.com/office/drawing/2014/main" id="{7CA549AE-A5F7-491E-9E1C-22BF8F41F22D}"/>
              </a:ext>
            </a:extLst>
          </p:cNvPr>
          <p:cNvSpPr/>
          <p:nvPr/>
        </p:nvSpPr>
        <p:spPr>
          <a:xfrm>
            <a:off x="193121" y="8037727"/>
            <a:ext cx="3058079" cy="1219200"/>
          </a:xfrm>
          <a:prstGeom prst="wedgeRoundRectCallout">
            <a:avLst>
              <a:gd name="adj1" fmla="val -48169"/>
              <a:gd name="adj2" fmla="val 64870"/>
              <a:gd name="adj3" fmla="val 16667"/>
            </a:avLst>
          </a:prstGeom>
          <a:ln w="28575"/>
        </p:spPr>
        <p:style>
          <a:lnRef idx="1">
            <a:schemeClr val="accent4"/>
          </a:lnRef>
          <a:fillRef idx="2">
            <a:schemeClr val="accent4"/>
          </a:fillRef>
          <a:effectRef idx="1">
            <a:schemeClr val="accent4"/>
          </a:effectRef>
          <a:fontRef idx="minor">
            <a:schemeClr val="dk1"/>
          </a:fontRef>
        </p:style>
        <p:txBody>
          <a:bodyPr rtlCol="0" anchor="ctr"/>
          <a:lstStyle/>
          <a:p>
            <a:r>
              <a:rPr lang="en-GB" sz="1200" err="1"/>
              <a:t>Llongyfarchiadau</a:t>
            </a:r>
            <a:r>
              <a:rPr lang="en-GB" sz="1200"/>
              <a:t>! </a:t>
            </a:r>
            <a:r>
              <a:rPr lang="en-GB" sz="1200" err="1"/>
              <a:t>Rydych</a:t>
            </a:r>
            <a:r>
              <a:rPr lang="en-GB" sz="1200"/>
              <a:t> chi </a:t>
            </a:r>
            <a:r>
              <a:rPr lang="en-GB" sz="1200" err="1"/>
              <a:t>newydd</a:t>
            </a:r>
            <a:r>
              <a:rPr lang="en-GB" sz="1200"/>
              <a:t> </a:t>
            </a:r>
            <a:r>
              <a:rPr lang="en-GB" sz="1200" err="1"/>
              <a:t>ennill</a:t>
            </a:r>
            <a:r>
              <a:rPr lang="en-GB" sz="1200"/>
              <a:t> </a:t>
            </a:r>
            <a:r>
              <a:rPr lang="en-GB" sz="1200" err="1"/>
              <a:t>cyflenwad</a:t>
            </a:r>
            <a:r>
              <a:rPr lang="en-GB" sz="1200"/>
              <a:t> </a:t>
            </a:r>
            <a:r>
              <a:rPr lang="en-GB" sz="1200" err="1"/>
              <a:t>blwyddyn</a:t>
            </a:r>
            <a:r>
              <a:rPr lang="en-GB" sz="1200"/>
              <a:t> o </a:t>
            </a:r>
            <a:r>
              <a:rPr lang="en-GB" sz="1200" err="1"/>
              <a:t>siocled</a:t>
            </a:r>
            <a:r>
              <a:rPr lang="en-GB" sz="1200"/>
              <a:t>. Beth </a:t>
            </a:r>
            <a:r>
              <a:rPr lang="en-GB" sz="1200" err="1"/>
              <a:t>yw</a:t>
            </a:r>
            <a:r>
              <a:rPr lang="en-GB" sz="1200"/>
              <a:t> </a:t>
            </a:r>
            <a:r>
              <a:rPr lang="en-GB" sz="1200" err="1"/>
              <a:t>eich</a:t>
            </a:r>
            <a:r>
              <a:rPr lang="en-GB" sz="1200"/>
              <a:t> </a:t>
            </a:r>
            <a:r>
              <a:rPr lang="en-GB" sz="1200" err="1"/>
              <a:t>cyfeiriad</a:t>
            </a:r>
            <a:r>
              <a:rPr lang="en-GB" sz="1200"/>
              <a:t> </a:t>
            </a:r>
            <a:r>
              <a:rPr lang="en-GB" sz="1200" err="1"/>
              <a:t>fel</a:t>
            </a:r>
            <a:r>
              <a:rPr lang="en-GB" sz="1200"/>
              <a:t> y </a:t>
            </a:r>
            <a:r>
              <a:rPr lang="en-GB" sz="1200" err="1"/>
              <a:t>gallwn</a:t>
            </a:r>
            <a:r>
              <a:rPr lang="en-GB" sz="1200"/>
              <a:t> </a:t>
            </a:r>
            <a:r>
              <a:rPr lang="en-GB" sz="1200" err="1"/>
              <a:t>ei</a:t>
            </a:r>
            <a:r>
              <a:rPr lang="en-GB" sz="1200"/>
              <a:t> </a:t>
            </a:r>
            <a:r>
              <a:rPr lang="en-GB" sz="1200" err="1"/>
              <a:t>bostio</a:t>
            </a:r>
            <a:r>
              <a:rPr lang="en-GB" sz="1200"/>
              <a:t> </a:t>
            </a:r>
            <a:r>
              <a:rPr lang="en-GB" sz="1200" err="1"/>
              <a:t>atoch</a:t>
            </a:r>
            <a:r>
              <a:rPr lang="en-GB" sz="1200"/>
              <a:t> chi? / </a:t>
            </a:r>
            <a:r>
              <a:rPr lang="en-GB" sz="1200">
                <a:solidFill>
                  <a:srgbClr val="7030A0"/>
                </a:solidFill>
              </a:rPr>
              <a:t>Congratulations!  You’ve just won a year’s supply of chocolate.  What’s your address so we can post it to you?</a:t>
            </a:r>
          </a:p>
        </p:txBody>
      </p:sp>
      <p:sp>
        <p:nvSpPr>
          <p:cNvPr id="63" name="Speech Bubble: Rectangle with Corners Rounded 62">
            <a:extLst>
              <a:ext uri="{FF2B5EF4-FFF2-40B4-BE49-F238E27FC236}">
                <a16:creationId xmlns:a16="http://schemas.microsoft.com/office/drawing/2014/main" id="{3E7B6CA7-D9C1-48A0-A100-C8278EC03CB1}"/>
              </a:ext>
            </a:extLst>
          </p:cNvPr>
          <p:cNvSpPr/>
          <p:nvPr/>
        </p:nvSpPr>
        <p:spPr>
          <a:xfrm>
            <a:off x="3605262" y="7949898"/>
            <a:ext cx="3058079" cy="1354632"/>
          </a:xfrm>
          <a:prstGeom prst="wedgeRoundRectCallout">
            <a:avLst>
              <a:gd name="adj1" fmla="val 48594"/>
              <a:gd name="adj2" fmla="val 70822"/>
              <a:gd name="adj3" fmla="val 16667"/>
            </a:avLst>
          </a:prstGeom>
          <a:solidFill>
            <a:schemeClr val="bg1"/>
          </a:solidFill>
          <a:ln w="28575">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lvl="0" defTabSz="685800">
              <a:defRPr/>
            </a:pPr>
            <a:endParaRPr lang="en-GB" sz="1200"/>
          </a:p>
        </p:txBody>
      </p:sp>
      <p:pic>
        <p:nvPicPr>
          <p:cNvPr id="19" name="Picture 18" descr="A picture containing game, clock&#10;&#10;Description automatically generated">
            <a:extLst>
              <a:ext uri="{FF2B5EF4-FFF2-40B4-BE49-F238E27FC236}">
                <a16:creationId xmlns:a16="http://schemas.microsoft.com/office/drawing/2014/main" id="{DE380354-1068-485E-86DA-3E40E08E758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97" b="91581" l="10000" r="90000">
                        <a14:foregroundMark x1="30952" y1="91581" x2="30952" y2="91581"/>
                        <a14:foregroundMark x1="77976" y1="55096" x2="77976" y2="55096"/>
                        <a14:foregroundMark x1="66071" y1="37814" x2="66071" y2="37814"/>
                        <a14:foregroundMark x1="42024" y1="30871" x2="42024" y2="30871"/>
                      </a14:backgroundRemoval>
                    </a14:imgEffect>
                  </a14:imgLayer>
                </a14:imgProps>
              </a:ext>
              <a:ext uri="{28A0092B-C50C-407E-A947-70E740481C1C}">
                <a14:useLocalDpi xmlns:a14="http://schemas.microsoft.com/office/drawing/2010/main" val="0"/>
              </a:ext>
            </a:extLst>
          </a:blip>
          <a:stretch>
            <a:fillRect/>
          </a:stretch>
        </p:blipFill>
        <p:spPr>
          <a:xfrm>
            <a:off x="1453066" y="539410"/>
            <a:ext cx="645685" cy="520391"/>
          </a:xfrm>
          <a:prstGeom prst="rect">
            <a:avLst/>
          </a:prstGeom>
        </p:spPr>
      </p:pic>
    </p:spTree>
    <p:extLst>
      <p:ext uri="{BB962C8B-B14F-4D97-AF65-F5344CB8AC3E}">
        <p14:creationId xmlns:p14="http://schemas.microsoft.com/office/powerpoint/2010/main" val="3732817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626001550"/>
              </p:ext>
            </p:extLst>
          </p:nvPr>
        </p:nvGraphicFramePr>
        <p:xfrm>
          <a:off x="141589" y="96438"/>
          <a:ext cx="6603986" cy="9405046"/>
        </p:xfrm>
        <a:graphic>
          <a:graphicData uri="http://schemas.openxmlformats.org/drawingml/2006/table">
            <a:tbl>
              <a:tblPr firstRow="1" bandRow="1"/>
              <a:tblGrid>
                <a:gridCol w="1580885">
                  <a:extLst>
                    <a:ext uri="{9D8B030D-6E8A-4147-A177-3AD203B41FA5}">
                      <a16:colId xmlns:a16="http://schemas.microsoft.com/office/drawing/2014/main" val="4027174064"/>
                    </a:ext>
                  </a:extLst>
                </a:gridCol>
                <a:gridCol w="1464278">
                  <a:extLst>
                    <a:ext uri="{9D8B030D-6E8A-4147-A177-3AD203B41FA5}">
                      <a16:colId xmlns:a16="http://schemas.microsoft.com/office/drawing/2014/main" val="2581475423"/>
                    </a:ext>
                  </a:extLst>
                </a:gridCol>
                <a:gridCol w="1658203">
                  <a:extLst>
                    <a:ext uri="{9D8B030D-6E8A-4147-A177-3AD203B41FA5}">
                      <a16:colId xmlns:a16="http://schemas.microsoft.com/office/drawing/2014/main" val="3836278905"/>
                    </a:ext>
                  </a:extLst>
                </a:gridCol>
                <a:gridCol w="1900620">
                  <a:extLst>
                    <a:ext uri="{9D8B030D-6E8A-4147-A177-3AD203B41FA5}">
                      <a16:colId xmlns:a16="http://schemas.microsoft.com/office/drawing/2014/main" val="1119975517"/>
                    </a:ext>
                  </a:extLst>
                </a:gridCol>
              </a:tblGrid>
              <a:tr h="44535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GB" sz="1000">
                          <a:solidFill>
                            <a:schemeClr val="tx1"/>
                          </a:solidFill>
                          <a:latin typeface="Segoe Print"/>
                        </a:rPr>
                        <a:t>LLYTHRENNEDD</a:t>
                      </a:r>
                      <a:r>
                        <a:rPr lang="en-GB" sz="1000" baseline="0">
                          <a:solidFill>
                            <a:schemeClr val="tx1"/>
                          </a:solidFill>
                          <a:latin typeface="Segoe Print"/>
                        </a:rPr>
                        <a:t> /LITERACY</a:t>
                      </a:r>
                      <a:endParaRPr lang="en-GB" sz="1000">
                        <a:solidFill>
                          <a:schemeClr val="tx1"/>
                        </a:solidFill>
                        <a:latin typeface="Segoe Prin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0AD47">
                        <a:lumMod val="40000"/>
                        <a:lumOff val="6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GB" sz="1000">
                          <a:solidFill>
                            <a:schemeClr val="tx1"/>
                          </a:solidFill>
                          <a:latin typeface="Segoe Print"/>
                        </a:rPr>
                        <a:t>RHIFEDD</a:t>
                      </a:r>
                      <a:r>
                        <a:rPr lang="en-GB" sz="1000" baseline="0">
                          <a:solidFill>
                            <a:schemeClr val="tx1"/>
                          </a:solidFill>
                          <a:latin typeface="Segoe Print"/>
                        </a:rPr>
                        <a:t> / NUMERACY</a:t>
                      </a:r>
                      <a:endParaRPr lang="en-GB" sz="1000">
                        <a:solidFill>
                          <a:schemeClr val="tx1"/>
                        </a:solidFill>
                        <a:latin typeface="Segoe Prin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GB" sz="1000">
                          <a:solidFill>
                            <a:schemeClr val="tx1"/>
                          </a:solidFill>
                          <a:latin typeface="Segoe Print"/>
                        </a:rPr>
                        <a:t>PONTIO / TRANSITION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99FF"/>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GB" sz="1000">
                          <a:solidFill>
                            <a:schemeClr val="tx1"/>
                          </a:solidFill>
                          <a:latin typeface="Segoe Print"/>
                        </a:rPr>
                        <a:t>IECHYD A LLES/ HEALTH</a:t>
                      </a:r>
                      <a:r>
                        <a:rPr lang="en-GB" sz="1000" baseline="0">
                          <a:solidFill>
                            <a:schemeClr val="tx1"/>
                          </a:solidFill>
                          <a:latin typeface="Segoe Print"/>
                        </a:rPr>
                        <a:t> AND WELL-BEING</a:t>
                      </a:r>
                      <a:endParaRPr lang="en-GB" sz="1000">
                        <a:solidFill>
                          <a:schemeClr val="tx1"/>
                        </a:solidFill>
                        <a:latin typeface="Segoe Prin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lumMod val="40000"/>
                        <a:lumOff val="60000"/>
                      </a:srgbClr>
                    </a:solidFill>
                  </a:tcPr>
                </a:tc>
                <a:extLst>
                  <a:ext uri="{0D108BD9-81ED-4DB2-BD59-A6C34878D82A}">
                    <a16:rowId xmlns:a16="http://schemas.microsoft.com/office/drawing/2014/main" val="3303626088"/>
                  </a:ext>
                </a:extLst>
              </a:tr>
              <a:tr h="306122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a:buNone/>
                      </a:pPr>
                      <a:r>
                        <a:rPr lang="en-GB" sz="1000" b="1" u="sng">
                          <a:latin typeface="Segoe Print"/>
                        </a:rPr>
                        <a:t>Tasg Cymraeg 1  </a:t>
                      </a:r>
                    </a:p>
                    <a:p>
                      <a:pPr lvl="0" algn="ctr">
                        <a:buNone/>
                      </a:pPr>
                      <a:r>
                        <a:rPr lang="en-GB" sz="1000" b="1" u="sng">
                          <a:latin typeface="Segoe Print"/>
                        </a:rPr>
                        <a:t>(Yn Ysgol) </a:t>
                      </a:r>
                    </a:p>
                    <a:p>
                      <a:pPr lvl="0" algn="ctr">
                        <a:buNone/>
                      </a:pPr>
                      <a:r>
                        <a:rPr lang="en-GB" sz="1000" b="1" u="sng">
                          <a:solidFill>
                            <a:srgbClr val="7030A0"/>
                          </a:solidFill>
                          <a:latin typeface="Segoe Print"/>
                        </a:rPr>
                        <a:t>Welsh</a:t>
                      </a:r>
                      <a:r>
                        <a:rPr lang="en-GB" sz="1000" b="1" u="sng" baseline="0">
                          <a:solidFill>
                            <a:srgbClr val="7030A0"/>
                          </a:solidFill>
                          <a:latin typeface="Segoe Print"/>
                        </a:rPr>
                        <a:t> T</a:t>
                      </a:r>
                      <a:r>
                        <a:rPr lang="en-GB" sz="1000" b="1" u="sng">
                          <a:solidFill>
                            <a:srgbClr val="7030A0"/>
                          </a:solidFill>
                          <a:latin typeface="Segoe Print"/>
                        </a:rPr>
                        <a:t>ask 2 </a:t>
                      </a:r>
                    </a:p>
                    <a:p>
                      <a:pPr lvl="0" algn="ctr">
                        <a:buNone/>
                      </a:pPr>
                      <a:r>
                        <a:rPr lang="en-GB" sz="1000" b="1" u="sng">
                          <a:solidFill>
                            <a:srgbClr val="7030A0"/>
                          </a:solidFill>
                          <a:latin typeface="Segoe Print"/>
                        </a:rPr>
                        <a:t>(In</a:t>
                      </a:r>
                      <a:r>
                        <a:rPr lang="en-GB" sz="1000" b="1" u="sng" baseline="0">
                          <a:solidFill>
                            <a:srgbClr val="7030A0"/>
                          </a:solidFill>
                          <a:latin typeface="Segoe Print"/>
                        </a:rPr>
                        <a:t> s</a:t>
                      </a:r>
                      <a:r>
                        <a:rPr lang="en-GB" sz="1000" b="1" u="sng">
                          <a:solidFill>
                            <a:srgbClr val="7030A0"/>
                          </a:solidFill>
                          <a:latin typeface="Segoe Print"/>
                        </a:rPr>
                        <a:t>chool) </a:t>
                      </a:r>
                    </a:p>
                    <a:p>
                      <a:pPr lvl="0" algn="ctr">
                        <a:buNone/>
                      </a:pPr>
                      <a:r>
                        <a:rPr lang="en-GB" sz="900">
                          <a:latin typeface="Segoe Print"/>
                        </a:rPr>
                        <a:t>Ysgrifennwch eich gobeithion ar gyfer y dyfodol (eich hunain ac</a:t>
                      </a:r>
                      <a:r>
                        <a:rPr lang="en-GB" sz="900" baseline="0">
                          <a:latin typeface="Segoe Print"/>
                        </a:rPr>
                        <a:t> ar gyfer y byd). Ysgrifennwch un brawddeg ym mhob bys. </a:t>
                      </a:r>
                    </a:p>
                    <a:p>
                      <a:pPr lvl="0" algn="ctr">
                        <a:buNone/>
                      </a:pPr>
                      <a:r>
                        <a:rPr lang="en-GB" sz="900">
                          <a:solidFill>
                            <a:srgbClr val="7030A0"/>
                          </a:solidFill>
                          <a:latin typeface="Segoe Print"/>
                        </a:rPr>
                        <a:t>Write your future hopes (for yourself and for the world). Write a sentence</a:t>
                      </a:r>
                      <a:r>
                        <a:rPr lang="en-GB" sz="900" baseline="0">
                          <a:solidFill>
                            <a:srgbClr val="7030A0"/>
                          </a:solidFill>
                          <a:latin typeface="Segoe Print"/>
                        </a:rPr>
                        <a:t> inside each finger.</a:t>
                      </a:r>
                      <a:r>
                        <a:rPr lang="en-GB" sz="900">
                          <a:solidFill>
                            <a:srgbClr val="7030A0"/>
                          </a:solidFill>
                          <a:latin typeface="Segoe Print"/>
                        </a:rPr>
                        <a:t> </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a:buNone/>
                      </a:pPr>
                      <a:r>
                        <a:rPr lang="en-GB" sz="1000" b="1" u="sng">
                          <a:latin typeface="Segoe Print"/>
                        </a:rPr>
                        <a:t>Tasg Mathemateg 1 (Yn Ysgol) </a:t>
                      </a:r>
                    </a:p>
                    <a:p>
                      <a:pPr lvl="0" algn="ctr">
                        <a:buNone/>
                      </a:pPr>
                      <a:r>
                        <a:rPr lang="en-GB" sz="1000" b="1" u="sng" baseline="0">
                          <a:solidFill>
                            <a:srgbClr val="7030A0"/>
                          </a:solidFill>
                          <a:latin typeface="Segoe Print"/>
                        </a:rPr>
                        <a:t>Mathematics T</a:t>
                      </a:r>
                      <a:r>
                        <a:rPr lang="en-GB" sz="1000" b="1" u="sng">
                          <a:solidFill>
                            <a:srgbClr val="7030A0"/>
                          </a:solidFill>
                          <a:latin typeface="Segoe Print"/>
                        </a:rPr>
                        <a:t>ask 1 </a:t>
                      </a:r>
                    </a:p>
                    <a:p>
                      <a:pPr lvl="0" algn="ctr">
                        <a:buNone/>
                      </a:pPr>
                      <a:r>
                        <a:rPr lang="en-GB" sz="1000" b="1" u="sng">
                          <a:solidFill>
                            <a:srgbClr val="7030A0"/>
                          </a:solidFill>
                          <a:latin typeface="Segoe Print"/>
                        </a:rPr>
                        <a:t>(In School) </a:t>
                      </a:r>
                    </a:p>
                    <a:p>
                      <a:pPr algn="ctr"/>
                      <a:r>
                        <a:rPr lang="en-GB" sz="900" b="0">
                          <a:solidFill>
                            <a:schemeClr val="tx1"/>
                          </a:solidFill>
                          <a:latin typeface="Segoe Print"/>
                        </a:rPr>
                        <a:t>Darllenwch</a:t>
                      </a:r>
                      <a:r>
                        <a:rPr lang="en-GB" sz="900" b="0" baseline="0">
                          <a:solidFill>
                            <a:schemeClr val="tx1"/>
                          </a:solidFill>
                          <a:latin typeface="Segoe Print"/>
                        </a:rPr>
                        <a:t> yr helfa natur a chesiwch darganfod adnoddau naturiol sydd ar y rhestr. </a:t>
                      </a:r>
                    </a:p>
                    <a:p>
                      <a:pPr algn="ctr"/>
                      <a:r>
                        <a:rPr lang="en-GB" sz="900" b="0" baseline="0">
                          <a:solidFill>
                            <a:srgbClr val="7030A0"/>
                          </a:solidFill>
                          <a:latin typeface="Segoe Print"/>
                        </a:rPr>
                        <a:t>Read the nature hunt and find the natural resources on the list. </a:t>
                      </a:r>
                      <a:endParaRPr lang="en-GB" sz="900" b="0">
                        <a:solidFill>
                          <a:srgbClr val="7030A0"/>
                        </a:solidFill>
                        <a:latin typeface="Segoe Prin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a:buNone/>
                      </a:pPr>
                      <a:r>
                        <a:rPr lang="en-GB" sz="1000" b="1" u="sng">
                          <a:latin typeface="Segoe Print"/>
                        </a:rPr>
                        <a:t>Tasg Pontio 1 </a:t>
                      </a:r>
                    </a:p>
                    <a:p>
                      <a:pPr lvl="0" algn="ctr">
                        <a:buNone/>
                      </a:pPr>
                      <a:r>
                        <a:rPr lang="en-GB" sz="1000" b="1" u="sng">
                          <a:latin typeface="Segoe Print"/>
                        </a:rPr>
                        <a:t>(Adref) </a:t>
                      </a:r>
                    </a:p>
                    <a:p>
                      <a:pPr lvl="0" algn="ctr">
                        <a:buNone/>
                      </a:pPr>
                      <a:r>
                        <a:rPr lang="en-GB" sz="1000" b="1" u="sng" baseline="0">
                          <a:solidFill>
                            <a:srgbClr val="7030A0"/>
                          </a:solidFill>
                          <a:latin typeface="Segoe Print"/>
                        </a:rPr>
                        <a:t>Transition T</a:t>
                      </a:r>
                      <a:r>
                        <a:rPr lang="en-GB" sz="1000" b="1" u="sng">
                          <a:solidFill>
                            <a:srgbClr val="7030A0"/>
                          </a:solidFill>
                          <a:latin typeface="Segoe Print"/>
                        </a:rPr>
                        <a:t>ask 1 </a:t>
                      </a:r>
                    </a:p>
                    <a:p>
                      <a:pPr lvl="0" algn="ctr">
                        <a:buNone/>
                      </a:pPr>
                      <a:r>
                        <a:rPr lang="en-GB" sz="1000" b="1" u="sng">
                          <a:solidFill>
                            <a:srgbClr val="7030A0"/>
                          </a:solidFill>
                          <a:latin typeface="Segoe Print"/>
                        </a:rPr>
                        <a:t>(At</a:t>
                      </a:r>
                      <a:r>
                        <a:rPr lang="en-GB" sz="1000" b="1" u="sng" baseline="0">
                          <a:solidFill>
                            <a:srgbClr val="7030A0"/>
                          </a:solidFill>
                          <a:latin typeface="Segoe Print"/>
                        </a:rPr>
                        <a:t> home</a:t>
                      </a:r>
                      <a:r>
                        <a:rPr lang="en-GB" sz="1000" b="1" u="sng">
                          <a:solidFill>
                            <a:srgbClr val="7030A0"/>
                          </a:solidFill>
                          <a:latin typeface="Segoe Print"/>
                        </a:rPr>
                        <a:t>) </a:t>
                      </a:r>
                    </a:p>
                    <a:p>
                      <a:pPr algn="ctr"/>
                      <a:r>
                        <a:rPr lang="en-GB" sz="900" b="0" i="0" u="none">
                          <a:solidFill>
                            <a:schemeClr val="tx1"/>
                          </a:solidFill>
                          <a:latin typeface="Segoe Print"/>
                        </a:rPr>
                        <a:t>Allwch greu darn o waith Celf mewn ymateb i amrywiaeth o ddyfyniadau? Gweler yr enghreifftiau fel ysbrydoliaeth. </a:t>
                      </a:r>
                    </a:p>
                    <a:p>
                      <a:pPr algn="ctr"/>
                      <a:r>
                        <a:rPr lang="en-GB" sz="900" b="0" i="0" u="none">
                          <a:solidFill>
                            <a:srgbClr val="7030A0"/>
                          </a:solidFill>
                          <a:latin typeface="Segoe Print"/>
                        </a:rPr>
                        <a:t>Can you create a piece of artwork in response to a range of quotes? See the examples for inspiration. </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a:buNone/>
                      </a:pPr>
                      <a:r>
                        <a:rPr lang="en-GB" sz="1000" b="1" u="sng">
                          <a:latin typeface="Segoe Print"/>
                        </a:rPr>
                        <a:t>Tasg Lles 1 </a:t>
                      </a:r>
                    </a:p>
                    <a:p>
                      <a:pPr lvl="0" algn="ctr">
                        <a:buNone/>
                      </a:pPr>
                      <a:r>
                        <a:rPr lang="en-GB" sz="1000" b="1" u="sng">
                          <a:latin typeface="Segoe Print"/>
                        </a:rPr>
                        <a:t>(Yn</a:t>
                      </a:r>
                      <a:r>
                        <a:rPr lang="en-GB" sz="1000" b="1" u="sng" baseline="0">
                          <a:latin typeface="Segoe Print"/>
                        </a:rPr>
                        <a:t> ysgol</a:t>
                      </a:r>
                      <a:r>
                        <a:rPr lang="en-GB" sz="1000" b="1" u="sng">
                          <a:latin typeface="Segoe Print"/>
                        </a:rPr>
                        <a:t>) </a:t>
                      </a:r>
                    </a:p>
                    <a:p>
                      <a:pPr lvl="0" algn="ctr">
                        <a:buNone/>
                      </a:pPr>
                      <a:r>
                        <a:rPr lang="en-GB" sz="1000" b="1" u="sng" baseline="0">
                          <a:solidFill>
                            <a:srgbClr val="7030A0"/>
                          </a:solidFill>
                          <a:latin typeface="Segoe Print"/>
                        </a:rPr>
                        <a:t>Wellbeing T</a:t>
                      </a:r>
                      <a:r>
                        <a:rPr lang="en-GB" sz="1000" b="1" u="sng">
                          <a:solidFill>
                            <a:srgbClr val="7030A0"/>
                          </a:solidFill>
                          <a:latin typeface="Segoe Print"/>
                        </a:rPr>
                        <a:t>ask 1 </a:t>
                      </a:r>
                    </a:p>
                    <a:p>
                      <a:pPr lvl="0" algn="ctr">
                        <a:buNone/>
                      </a:pPr>
                      <a:r>
                        <a:rPr lang="en-GB" sz="1000" b="1" u="sng">
                          <a:solidFill>
                            <a:srgbClr val="7030A0"/>
                          </a:solidFill>
                          <a:latin typeface="Segoe Print"/>
                        </a:rPr>
                        <a:t>(In</a:t>
                      </a:r>
                      <a:r>
                        <a:rPr lang="en-GB" sz="1000" b="1" u="sng" baseline="0">
                          <a:solidFill>
                            <a:srgbClr val="7030A0"/>
                          </a:solidFill>
                          <a:latin typeface="Segoe Print"/>
                        </a:rPr>
                        <a:t> school</a:t>
                      </a:r>
                      <a:r>
                        <a:rPr lang="en-GB" sz="1000" b="1" u="sng">
                          <a:solidFill>
                            <a:srgbClr val="7030A0"/>
                          </a:solidFill>
                          <a:latin typeface="Segoe Print"/>
                        </a:rPr>
                        <a:t>) </a:t>
                      </a:r>
                    </a:p>
                    <a:p>
                      <a:pPr lvl="0" algn="ctr">
                        <a:buNone/>
                      </a:pPr>
                      <a:r>
                        <a:rPr lang="en-GB" sz="900" b="0" i="0" u="none" strike="noStrike" noProof="0">
                          <a:solidFill>
                            <a:schemeClr val="tx1">
                              <a:lumMod val="95000"/>
                              <a:lumOff val="5000"/>
                            </a:schemeClr>
                          </a:solidFill>
                          <a:latin typeface="Segoe Print"/>
                        </a:rPr>
                        <a:t>Gwyliwch y fideo o’ch athrawes dosbarth newydd yn cyflwyno ei hunain i chi. Ar ôl gwylio y fideo, tynnwch lun o’ch athro newydd a nodwch unhryw wybodaeth yr ydych wedi dysgu am yr athrawes o amgylch y llun. </a:t>
                      </a:r>
                    </a:p>
                    <a:p>
                      <a:pPr lvl="0" algn="ctr">
                        <a:buNone/>
                      </a:pPr>
                      <a:r>
                        <a:rPr lang="en-GB" sz="900" b="0" i="0" u="none" strike="noStrike" noProof="0">
                          <a:solidFill>
                            <a:srgbClr val="7030A0"/>
                          </a:solidFill>
                          <a:latin typeface="Segoe Print"/>
                        </a:rPr>
                        <a:t>Watch the video of</a:t>
                      </a:r>
                      <a:r>
                        <a:rPr lang="en-GB" sz="900" b="0" i="0" u="none" strike="noStrike" baseline="0" noProof="0">
                          <a:solidFill>
                            <a:srgbClr val="7030A0"/>
                          </a:solidFill>
                          <a:latin typeface="Segoe Print"/>
                        </a:rPr>
                        <a:t> your</a:t>
                      </a:r>
                      <a:r>
                        <a:rPr lang="en-GB" sz="900" b="0" i="0" u="none" strike="noStrike" noProof="0">
                          <a:solidFill>
                            <a:srgbClr val="7030A0"/>
                          </a:solidFill>
                          <a:latin typeface="Segoe Print"/>
                        </a:rPr>
                        <a:t> new class teacher introducing themselves to you. After watching the video, draw a picture of your new teacher and note any information you have learnt about them around the picture</a:t>
                      </a:r>
                      <a:r>
                        <a:rPr lang="en-GB" sz="900" b="0" i="0" u="none" strike="noStrike" noProof="0">
                          <a:solidFill>
                            <a:schemeClr val="tx1">
                              <a:lumMod val="95000"/>
                              <a:lumOff val="5000"/>
                            </a:schemeClr>
                          </a:solidFill>
                          <a:latin typeface="Segoe Print"/>
                        </a:rPr>
                        <a:t>. </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492284938"/>
                  </a:ext>
                </a:extLst>
              </a:tr>
              <a:tr h="241839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a:buNone/>
                      </a:pPr>
                      <a:r>
                        <a:rPr lang="en-GB" sz="1000" b="1" u="sng">
                          <a:latin typeface="Segoe Print"/>
                        </a:rPr>
                        <a:t>Tasg Cymraeg 2 (Adref)</a:t>
                      </a:r>
                    </a:p>
                    <a:p>
                      <a:pPr lvl="0" algn="ctr">
                        <a:buNone/>
                      </a:pPr>
                      <a:r>
                        <a:rPr lang="en-GB" sz="1000" b="1" u="sng">
                          <a:solidFill>
                            <a:srgbClr val="7030A0"/>
                          </a:solidFill>
                          <a:latin typeface="Segoe Print"/>
                        </a:rPr>
                        <a:t>Welsh</a:t>
                      </a:r>
                      <a:r>
                        <a:rPr lang="en-GB" sz="1000" b="1" u="sng" baseline="0">
                          <a:solidFill>
                            <a:srgbClr val="7030A0"/>
                          </a:solidFill>
                          <a:latin typeface="Segoe Print"/>
                        </a:rPr>
                        <a:t> T</a:t>
                      </a:r>
                      <a:r>
                        <a:rPr lang="en-GB" sz="1000" b="1" u="sng">
                          <a:solidFill>
                            <a:srgbClr val="7030A0"/>
                          </a:solidFill>
                          <a:latin typeface="Segoe Print"/>
                        </a:rPr>
                        <a:t>ask 2 </a:t>
                      </a:r>
                    </a:p>
                    <a:p>
                      <a:pPr lvl="0" algn="ctr">
                        <a:buNone/>
                      </a:pPr>
                      <a:r>
                        <a:rPr lang="en-GB" sz="1000" b="1" u="sng">
                          <a:solidFill>
                            <a:srgbClr val="7030A0"/>
                          </a:solidFill>
                          <a:latin typeface="Segoe Print"/>
                        </a:rPr>
                        <a:t>(At</a:t>
                      </a:r>
                      <a:r>
                        <a:rPr lang="en-GB" sz="1000" b="1" u="sng" baseline="0">
                          <a:solidFill>
                            <a:srgbClr val="7030A0"/>
                          </a:solidFill>
                          <a:latin typeface="Segoe Print"/>
                        </a:rPr>
                        <a:t> home)</a:t>
                      </a:r>
                      <a:r>
                        <a:rPr lang="en-GB" sz="1000" b="1" u="sng">
                          <a:solidFill>
                            <a:srgbClr val="7030A0"/>
                          </a:solidFill>
                          <a:latin typeface="Segoe Print"/>
                        </a:rPr>
                        <a:t> </a:t>
                      </a:r>
                      <a:endParaRPr lang="en-GB" sz="1000" b="0" baseline="0">
                        <a:solidFill>
                          <a:schemeClr val="tx1"/>
                        </a:solidFill>
                        <a:latin typeface="Segoe Print"/>
                      </a:endParaRPr>
                    </a:p>
                    <a:p>
                      <a:pPr algn="ctr"/>
                      <a:r>
                        <a:rPr lang="en-GB" sz="900" b="0" baseline="0">
                          <a:solidFill>
                            <a:schemeClr val="tx1"/>
                          </a:solidFill>
                          <a:latin typeface="Segoe Print"/>
                        </a:rPr>
                        <a:t>Cwblhewch y weithgaredd sillafu gyda geiriau o'ch dewis.</a:t>
                      </a:r>
                    </a:p>
                    <a:p>
                      <a:pPr algn="ctr"/>
                      <a:r>
                        <a:rPr lang="en-GB" sz="900" b="0" baseline="0">
                          <a:solidFill>
                            <a:srgbClr val="7030A0"/>
                          </a:solidFill>
                          <a:latin typeface="Segoe Print"/>
                        </a:rPr>
                        <a:t>Complete the spelling activity with words of your choice. </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a:buNone/>
                      </a:pPr>
                      <a:r>
                        <a:rPr lang="en-GB" sz="1000" b="1" u="sng">
                          <a:latin typeface="Segoe Print"/>
                        </a:rPr>
                        <a:t>Tasg Mathemateg 2 (Adref) </a:t>
                      </a:r>
                    </a:p>
                    <a:p>
                      <a:pPr lvl="0" algn="ctr">
                        <a:buNone/>
                      </a:pPr>
                      <a:r>
                        <a:rPr lang="en-GB" sz="1000" b="1" u="sng" baseline="0">
                          <a:solidFill>
                            <a:srgbClr val="7030A0"/>
                          </a:solidFill>
                          <a:latin typeface="Segoe Print"/>
                        </a:rPr>
                        <a:t>Mathematics T</a:t>
                      </a:r>
                      <a:r>
                        <a:rPr lang="en-GB" sz="1000" b="1" u="sng">
                          <a:solidFill>
                            <a:srgbClr val="7030A0"/>
                          </a:solidFill>
                          <a:latin typeface="Segoe Print"/>
                        </a:rPr>
                        <a:t>ask 2 </a:t>
                      </a:r>
                    </a:p>
                    <a:p>
                      <a:pPr lvl="0" algn="ctr">
                        <a:buNone/>
                      </a:pPr>
                      <a:r>
                        <a:rPr lang="en-GB" sz="1000" b="1" u="sng">
                          <a:solidFill>
                            <a:srgbClr val="7030A0"/>
                          </a:solidFill>
                          <a:latin typeface="Segoe Print"/>
                        </a:rPr>
                        <a:t>(At</a:t>
                      </a:r>
                      <a:r>
                        <a:rPr lang="en-GB" sz="1000" b="1" u="sng" baseline="0">
                          <a:solidFill>
                            <a:srgbClr val="7030A0"/>
                          </a:solidFill>
                          <a:latin typeface="Segoe Print"/>
                        </a:rPr>
                        <a:t> home</a:t>
                      </a:r>
                      <a:r>
                        <a:rPr lang="en-GB" sz="1000" b="1" u="sng">
                          <a:solidFill>
                            <a:srgbClr val="7030A0"/>
                          </a:solidFill>
                          <a:latin typeface="Segoe Print"/>
                        </a:rPr>
                        <a:t>) </a:t>
                      </a:r>
                    </a:p>
                    <a:p>
                      <a:pPr lvl="0" algn="ctr">
                        <a:buNone/>
                      </a:pPr>
                      <a:r>
                        <a:rPr lang="en-GB" sz="900" b="0" i="0" u="none" strike="noStrike" noProof="0">
                          <a:solidFill>
                            <a:schemeClr val="tx1"/>
                          </a:solidFill>
                          <a:latin typeface="Segoe Print"/>
                        </a:rPr>
                        <a:t>Allwch ddefnyddio </a:t>
                      </a:r>
                    </a:p>
                    <a:p>
                      <a:pPr lvl="0" algn="ctr">
                        <a:buNone/>
                      </a:pPr>
                      <a:r>
                        <a:rPr lang="en-GB" sz="900" b="0" i="0" u="none" strike="noStrike" noProof="0">
                          <a:solidFill>
                            <a:schemeClr val="tx1"/>
                          </a:solidFill>
                          <a:latin typeface="Segoe Print"/>
                        </a:rPr>
                        <a:t>eich gwybodaeth </a:t>
                      </a:r>
                    </a:p>
                    <a:p>
                      <a:pPr lvl="0" algn="ctr">
                        <a:buNone/>
                      </a:pPr>
                      <a:r>
                        <a:rPr lang="en-GB" sz="900" b="0" i="0" u="none" strike="noStrike" noProof="0">
                          <a:solidFill>
                            <a:schemeClr val="tx1"/>
                          </a:solidFill>
                          <a:latin typeface="Segoe Print"/>
                        </a:rPr>
                        <a:t>Mathemateg a chreu cwis Mathemateg i’ch teulu?</a:t>
                      </a:r>
                      <a:endParaRPr lang="en-US" sz="900" b="0" i="0" u="none" strike="noStrike" noProof="0"/>
                    </a:p>
                    <a:p>
                      <a:pPr lvl="0" algn="ctr">
                        <a:buNone/>
                      </a:pPr>
                      <a:r>
                        <a:rPr lang="en-GB" sz="900" b="0" i="0" u="none" strike="noStrike" noProof="0">
                          <a:solidFill>
                            <a:srgbClr val="7030A0"/>
                          </a:solidFill>
                          <a:latin typeface="Segoe Print"/>
                        </a:rPr>
                        <a:t>Can you use your Mathematical knowledge to create a quiz for your family?</a:t>
                      </a:r>
                      <a:endParaRPr lang="en-GB" sz="9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a:buNone/>
                      </a:pPr>
                      <a:r>
                        <a:rPr lang="en-GB" sz="1000" b="1" u="sng">
                          <a:latin typeface="Segoe Print"/>
                        </a:rPr>
                        <a:t>Tasg Pontio 2 </a:t>
                      </a:r>
                    </a:p>
                    <a:p>
                      <a:pPr lvl="0" algn="ctr">
                        <a:buNone/>
                      </a:pPr>
                      <a:r>
                        <a:rPr lang="en-GB" sz="1000" b="1" u="sng">
                          <a:latin typeface="Segoe Print"/>
                        </a:rPr>
                        <a:t>(Adref) </a:t>
                      </a:r>
                    </a:p>
                    <a:p>
                      <a:pPr lvl="0" algn="ctr">
                        <a:buNone/>
                      </a:pPr>
                      <a:r>
                        <a:rPr lang="en-GB" sz="1000" b="1" u="sng" baseline="0">
                          <a:solidFill>
                            <a:srgbClr val="7030A0"/>
                          </a:solidFill>
                          <a:latin typeface="Segoe Print"/>
                        </a:rPr>
                        <a:t>Transition T</a:t>
                      </a:r>
                      <a:r>
                        <a:rPr lang="en-GB" sz="1000" b="1" u="sng">
                          <a:solidFill>
                            <a:srgbClr val="7030A0"/>
                          </a:solidFill>
                          <a:latin typeface="Segoe Print"/>
                        </a:rPr>
                        <a:t>ask 2 </a:t>
                      </a:r>
                    </a:p>
                    <a:p>
                      <a:pPr lvl="0" algn="ctr">
                        <a:buNone/>
                      </a:pPr>
                      <a:r>
                        <a:rPr lang="en-GB" sz="1000" b="1" u="sng">
                          <a:solidFill>
                            <a:srgbClr val="7030A0"/>
                          </a:solidFill>
                          <a:latin typeface="Segoe Print"/>
                        </a:rPr>
                        <a:t>(At</a:t>
                      </a:r>
                      <a:r>
                        <a:rPr lang="en-GB" sz="1000" b="1" u="sng" baseline="0">
                          <a:solidFill>
                            <a:srgbClr val="7030A0"/>
                          </a:solidFill>
                          <a:latin typeface="Segoe Print"/>
                        </a:rPr>
                        <a:t> home</a:t>
                      </a:r>
                      <a:r>
                        <a:rPr lang="en-GB" sz="1000" b="1" u="sng">
                          <a:solidFill>
                            <a:srgbClr val="7030A0"/>
                          </a:solidFill>
                          <a:latin typeface="Segoe Print"/>
                        </a:rPr>
                        <a:t>) </a:t>
                      </a:r>
                    </a:p>
                    <a:p>
                      <a:pPr algn="ctr"/>
                      <a:r>
                        <a:rPr lang="en-GB" sz="900" b="0" i="0" u="none">
                          <a:solidFill>
                            <a:schemeClr val="tx1"/>
                          </a:solidFill>
                          <a:latin typeface="Segoe Print"/>
                        </a:rPr>
                        <a:t>Llenwch y daflen Dyma ‘Fi yn 2020’. </a:t>
                      </a:r>
                    </a:p>
                    <a:p>
                      <a:pPr algn="ctr"/>
                      <a:r>
                        <a:rPr lang="en-GB" sz="900" b="0" i="0" u="none">
                          <a:solidFill>
                            <a:srgbClr val="7030A0"/>
                          </a:solidFill>
                          <a:latin typeface="Segoe Print"/>
                        </a:rPr>
                        <a:t>Fill in the sheet ‘This is me 2020.’</a:t>
                      </a:r>
                    </a:p>
                    <a:p>
                      <a:pPr algn="ctr"/>
                      <a:endParaRPr lang="en-GB" sz="1000" b="1" i="0" u="sng">
                        <a:solidFill>
                          <a:srgbClr val="7030A0"/>
                        </a:solidFill>
                        <a:latin typeface="Segoe Prin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a:buNone/>
                      </a:pPr>
                      <a:r>
                        <a:rPr lang="en-GB" sz="1000" b="1" u="sng">
                          <a:latin typeface="Segoe Print"/>
                        </a:rPr>
                        <a:t>Tasg Lles 2 </a:t>
                      </a:r>
                    </a:p>
                    <a:p>
                      <a:pPr lvl="0" algn="ctr">
                        <a:buNone/>
                      </a:pPr>
                      <a:r>
                        <a:rPr lang="en-GB" sz="1000" b="1" u="sng">
                          <a:latin typeface="Segoe Print"/>
                        </a:rPr>
                        <a:t>(Adref) </a:t>
                      </a:r>
                    </a:p>
                    <a:p>
                      <a:pPr lvl="0" algn="ctr">
                        <a:buNone/>
                      </a:pPr>
                      <a:r>
                        <a:rPr lang="en-GB" sz="1000" b="1" u="sng" baseline="0">
                          <a:solidFill>
                            <a:srgbClr val="7030A0"/>
                          </a:solidFill>
                          <a:latin typeface="Segoe Print"/>
                        </a:rPr>
                        <a:t>Wellbeing T</a:t>
                      </a:r>
                      <a:r>
                        <a:rPr lang="en-GB" sz="1000" b="1" u="sng">
                          <a:solidFill>
                            <a:srgbClr val="7030A0"/>
                          </a:solidFill>
                          <a:latin typeface="Segoe Print"/>
                        </a:rPr>
                        <a:t>ask 2 </a:t>
                      </a:r>
                    </a:p>
                    <a:p>
                      <a:pPr lvl="0" algn="ctr">
                        <a:buNone/>
                      </a:pPr>
                      <a:r>
                        <a:rPr lang="en-GB" sz="1000" b="1" u="sng">
                          <a:solidFill>
                            <a:srgbClr val="7030A0"/>
                          </a:solidFill>
                          <a:latin typeface="Segoe Print"/>
                        </a:rPr>
                        <a:t>(At</a:t>
                      </a:r>
                      <a:r>
                        <a:rPr lang="en-GB" sz="1000" b="1" u="sng" baseline="0">
                          <a:solidFill>
                            <a:srgbClr val="7030A0"/>
                          </a:solidFill>
                          <a:latin typeface="Segoe Print"/>
                        </a:rPr>
                        <a:t> home</a:t>
                      </a:r>
                      <a:r>
                        <a:rPr lang="en-GB" sz="1000" b="1" u="sng">
                          <a:solidFill>
                            <a:srgbClr val="7030A0"/>
                          </a:solidFill>
                          <a:latin typeface="Segoe Print"/>
                        </a:rPr>
                        <a:t>) </a:t>
                      </a:r>
                    </a:p>
                    <a:p>
                      <a:pPr algn="ctr"/>
                      <a:r>
                        <a:rPr lang="en-GB" sz="900" b="0" u="none" baseline="0">
                          <a:solidFill>
                            <a:schemeClr val="tx1"/>
                          </a:solidFill>
                          <a:latin typeface="Segoe Print"/>
                        </a:rPr>
                        <a:t>Darllenwch: </a:t>
                      </a:r>
                      <a:r>
                        <a:rPr lang="en-GB" sz="900">
                          <a:latin typeface="Segoe Print"/>
                          <a:hlinkClick r:id="rId2"/>
                        </a:rPr>
                        <a:t>https://www.youtube.com/watch?v=GYV_o9Uj2jc</a:t>
                      </a:r>
                      <a:endParaRPr lang="en-GB" sz="900">
                        <a:latin typeface="Segoe Print"/>
                      </a:endParaRPr>
                    </a:p>
                    <a:p>
                      <a:pPr algn="ctr"/>
                      <a:r>
                        <a:rPr lang="en-GB" sz="900" b="0" u="none" baseline="0">
                          <a:solidFill>
                            <a:schemeClr val="tx1"/>
                          </a:solidFill>
                          <a:latin typeface="Segoe Print"/>
                        </a:rPr>
                        <a:t>A fedrwch chi nodi eich pryderon o fewn y pili pala? Efallai bydd y pili pala yn hedfan i ffwrdd, fel yr un yn y stori. </a:t>
                      </a:r>
                    </a:p>
                    <a:p>
                      <a:pPr lvl="0" algn="ctr">
                        <a:buNone/>
                      </a:pPr>
                      <a:r>
                        <a:rPr lang="en-GB" sz="900" b="0" u="none" baseline="0">
                          <a:solidFill>
                            <a:srgbClr val="7030A0"/>
                          </a:solidFill>
                          <a:latin typeface="Segoe Print"/>
                        </a:rPr>
                        <a:t>Listen to the Worrysaurus. Can you write your worries in the butterfly? Maybe the butterfly will fly away, like the one in the book!</a:t>
                      </a:r>
                      <a:endParaRPr lang="en-GB" sz="900" b="0" u="none" baseline="0">
                        <a:solidFill>
                          <a:schemeClr val="tx1"/>
                        </a:solidFill>
                        <a:latin typeface="Segoe Prin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312440841"/>
                  </a:ext>
                </a:extLst>
              </a:tr>
              <a:tr h="341435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a:buNone/>
                      </a:pPr>
                      <a:r>
                        <a:rPr lang="en-GB" sz="1000" b="1" u="sng">
                          <a:latin typeface="Segoe Print"/>
                        </a:rPr>
                        <a:t>Tasg Cymraeg 3 (Adref)</a:t>
                      </a:r>
                    </a:p>
                    <a:p>
                      <a:pPr lvl="0" algn="ctr">
                        <a:buNone/>
                      </a:pPr>
                      <a:r>
                        <a:rPr lang="en-GB" sz="1000" b="1" u="sng">
                          <a:solidFill>
                            <a:srgbClr val="7030A0"/>
                          </a:solidFill>
                          <a:latin typeface="Segoe Print"/>
                        </a:rPr>
                        <a:t>Welsh</a:t>
                      </a:r>
                      <a:r>
                        <a:rPr lang="en-GB" sz="1000" b="1" u="sng" baseline="0">
                          <a:solidFill>
                            <a:srgbClr val="7030A0"/>
                          </a:solidFill>
                          <a:latin typeface="Segoe Print"/>
                        </a:rPr>
                        <a:t> T</a:t>
                      </a:r>
                      <a:r>
                        <a:rPr lang="en-GB" sz="1000" b="1" u="sng">
                          <a:solidFill>
                            <a:srgbClr val="7030A0"/>
                          </a:solidFill>
                          <a:latin typeface="Segoe Print"/>
                        </a:rPr>
                        <a:t>ask 3 </a:t>
                      </a:r>
                    </a:p>
                    <a:p>
                      <a:pPr lvl="0" algn="ctr">
                        <a:buNone/>
                      </a:pPr>
                      <a:r>
                        <a:rPr lang="en-GB" sz="1000" b="1" u="sng">
                          <a:solidFill>
                            <a:srgbClr val="7030A0"/>
                          </a:solidFill>
                          <a:latin typeface="Segoe Print"/>
                        </a:rPr>
                        <a:t>(At</a:t>
                      </a:r>
                      <a:r>
                        <a:rPr lang="en-GB" sz="1000" b="1" u="sng" baseline="0">
                          <a:solidFill>
                            <a:srgbClr val="7030A0"/>
                          </a:solidFill>
                          <a:latin typeface="Segoe Print"/>
                        </a:rPr>
                        <a:t> home)</a:t>
                      </a:r>
                      <a:r>
                        <a:rPr lang="en-GB" sz="1000" b="1" u="sng">
                          <a:solidFill>
                            <a:srgbClr val="7030A0"/>
                          </a:solidFill>
                          <a:latin typeface="Segoe Print"/>
                        </a:rPr>
                        <a:t> </a:t>
                      </a:r>
                      <a:endParaRPr lang="en-GB" sz="1000" b="0" baseline="0">
                        <a:solidFill>
                          <a:schemeClr val="tx1"/>
                        </a:solidFill>
                        <a:latin typeface="Segoe Print"/>
                      </a:endParaRPr>
                    </a:p>
                    <a:p>
                      <a:pPr algn="ctr"/>
                      <a:r>
                        <a:rPr lang="en-GB" sz="900" b="0">
                          <a:solidFill>
                            <a:schemeClr val="tx1"/>
                          </a:solidFill>
                          <a:latin typeface="Segoe Print"/>
                        </a:rPr>
                        <a:t>Grid Boggle Iaith -</a:t>
                      </a:r>
                      <a:r>
                        <a:rPr lang="en-GB" sz="900" b="0" baseline="0">
                          <a:solidFill>
                            <a:schemeClr val="tx1"/>
                          </a:solidFill>
                          <a:latin typeface="Segoe Print"/>
                        </a:rPr>
                        <a:t> </a:t>
                      </a:r>
                      <a:endParaRPr lang="en-GB" sz="900" b="0">
                        <a:solidFill>
                          <a:srgbClr val="7030A0"/>
                        </a:solidFill>
                        <a:latin typeface="Segoe Print"/>
                      </a:endParaRPr>
                    </a:p>
                    <a:p>
                      <a:pPr algn="ctr"/>
                      <a:r>
                        <a:rPr lang="en-GB" sz="900" b="0">
                          <a:solidFill>
                            <a:schemeClr val="tx1"/>
                          </a:solidFill>
                          <a:latin typeface="Segoe Print"/>
                        </a:rPr>
                        <a:t>Defnyddiwch y grid Boggle i greu gymaint o eiriau â phosib. Mae un grid er mwyn creu geiriau Cymraeg ac un grid er mwyn creu geiriau Saesneg. Sawl gair allwch greu? </a:t>
                      </a:r>
                    </a:p>
                    <a:p>
                      <a:pPr algn="ctr"/>
                      <a:r>
                        <a:rPr lang="en-GB" sz="900" b="0">
                          <a:solidFill>
                            <a:srgbClr val="7030A0"/>
                          </a:solidFill>
                          <a:latin typeface="Segoe Print"/>
                        </a:rPr>
                        <a:t>Language Boggle Grid - Use the Boggle grid to create as many words as possible. There is one grid for you to create Welsh words and one grid for you to create English words. </a:t>
                      </a:r>
                    </a:p>
                    <a:p>
                      <a:pPr algn="ctr"/>
                      <a:endParaRPr lang="en-GB" sz="1000" b="0">
                        <a:solidFill>
                          <a:srgbClr val="7030A0"/>
                        </a:solidFill>
                        <a:latin typeface="Segoe Prin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a:buNone/>
                      </a:pPr>
                      <a:r>
                        <a:rPr lang="en-GB" sz="1000" b="1" u="sng">
                          <a:latin typeface="Segoe Print"/>
                        </a:rPr>
                        <a:t>Tasg Mathemateg 3 (Adref) </a:t>
                      </a:r>
                    </a:p>
                    <a:p>
                      <a:pPr lvl="0" algn="ctr">
                        <a:buNone/>
                      </a:pPr>
                      <a:r>
                        <a:rPr lang="en-GB" sz="1000" b="1" u="sng" baseline="0">
                          <a:solidFill>
                            <a:srgbClr val="7030A0"/>
                          </a:solidFill>
                          <a:latin typeface="Segoe Print"/>
                        </a:rPr>
                        <a:t>Mathematics T</a:t>
                      </a:r>
                      <a:r>
                        <a:rPr lang="en-GB" sz="1000" b="1" u="sng">
                          <a:solidFill>
                            <a:srgbClr val="7030A0"/>
                          </a:solidFill>
                          <a:latin typeface="Segoe Print"/>
                        </a:rPr>
                        <a:t>ask 3 </a:t>
                      </a:r>
                    </a:p>
                    <a:p>
                      <a:pPr lvl="0" algn="ctr">
                        <a:buNone/>
                      </a:pPr>
                      <a:r>
                        <a:rPr lang="en-GB" sz="1000" b="1" u="sng">
                          <a:solidFill>
                            <a:srgbClr val="7030A0"/>
                          </a:solidFill>
                          <a:latin typeface="Segoe Print"/>
                        </a:rPr>
                        <a:t>(At</a:t>
                      </a:r>
                      <a:r>
                        <a:rPr lang="en-GB" sz="1000" b="1" u="sng" baseline="0">
                          <a:solidFill>
                            <a:srgbClr val="7030A0"/>
                          </a:solidFill>
                          <a:latin typeface="Segoe Print"/>
                        </a:rPr>
                        <a:t> home</a:t>
                      </a:r>
                      <a:r>
                        <a:rPr lang="en-GB" sz="1000" b="1" u="sng">
                          <a:solidFill>
                            <a:srgbClr val="7030A0"/>
                          </a:solidFill>
                          <a:latin typeface="Segoe Print"/>
                        </a:rPr>
                        <a:t>) </a:t>
                      </a:r>
                    </a:p>
                    <a:p>
                      <a:pPr lvl="0" algn="ctr">
                        <a:buNone/>
                      </a:pPr>
                      <a:r>
                        <a:rPr lang="en-US" sz="900" b="0" u="none">
                          <a:solidFill>
                            <a:schemeClr val="tx1"/>
                          </a:solidFill>
                          <a:latin typeface="Segoe Print"/>
                        </a:rPr>
                        <a:t>Grid Boggle Maths</a:t>
                      </a:r>
                      <a:r>
                        <a:rPr lang="en-US" sz="900" b="0" u="none" baseline="0">
                          <a:solidFill>
                            <a:schemeClr val="tx1"/>
                          </a:solidFill>
                          <a:latin typeface="Segoe Print"/>
                        </a:rPr>
                        <a:t> - </a:t>
                      </a:r>
                      <a:r>
                        <a:rPr lang="en-US" sz="900" b="0" u="none">
                          <a:solidFill>
                            <a:schemeClr val="tx1"/>
                          </a:solidFill>
                          <a:latin typeface="Segoe Print"/>
                        </a:rPr>
                        <a:t> Defyddiwch y grid Boggle i greu gymaint o frawddegau rhif a phosib. Defnyddiwch adio, tynnu, lluosi a rhannu.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u="none">
                          <a:solidFill>
                            <a:srgbClr val="7030A0"/>
                          </a:solidFill>
                          <a:latin typeface="Segoe Print"/>
                        </a:rPr>
                        <a:t>Mathematics Boggle Grid -</a:t>
                      </a:r>
                      <a:r>
                        <a:rPr lang="en-US" sz="900" b="0" u="none" baseline="0">
                          <a:solidFill>
                            <a:srgbClr val="7030A0"/>
                          </a:solidFill>
                          <a:latin typeface="Segoe Print"/>
                        </a:rPr>
                        <a:t> </a:t>
                      </a:r>
                      <a:r>
                        <a:rPr lang="en-US" sz="900" b="0" u="none">
                          <a:solidFill>
                            <a:srgbClr val="7030A0"/>
                          </a:solidFill>
                          <a:latin typeface="Segoe Print"/>
                        </a:rPr>
                        <a:t>Use the Boggle grid to create as many number sentences as possible (e.g 2+5 = 7) Use addition,</a:t>
                      </a:r>
                      <a:r>
                        <a:rPr lang="en-US" sz="900" b="0" u="none" baseline="0">
                          <a:solidFill>
                            <a:srgbClr val="7030A0"/>
                          </a:solidFill>
                          <a:latin typeface="Segoe Print"/>
                        </a:rPr>
                        <a:t> </a:t>
                      </a:r>
                      <a:r>
                        <a:rPr lang="en-US" sz="900" b="0" u="none">
                          <a:solidFill>
                            <a:srgbClr val="7030A0"/>
                          </a:solidFill>
                          <a:latin typeface="Segoe Print"/>
                        </a:rPr>
                        <a:t>subtraction , multiplication and division. </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a:buNone/>
                      </a:pPr>
                      <a:r>
                        <a:rPr lang="en-GB" sz="1000" b="1" u="sng">
                          <a:latin typeface="Segoe Print"/>
                        </a:rPr>
                        <a:t>Tasg Pontio 3 </a:t>
                      </a:r>
                    </a:p>
                    <a:p>
                      <a:pPr lvl="0" algn="ctr">
                        <a:buNone/>
                      </a:pPr>
                      <a:r>
                        <a:rPr lang="en-GB" sz="1000" b="1" u="sng">
                          <a:latin typeface="Segoe Print"/>
                        </a:rPr>
                        <a:t>(Adref) </a:t>
                      </a:r>
                    </a:p>
                    <a:p>
                      <a:pPr lvl="0" algn="ctr">
                        <a:buNone/>
                      </a:pPr>
                      <a:r>
                        <a:rPr lang="en-GB" sz="1000" b="1" u="sng" baseline="0">
                          <a:solidFill>
                            <a:srgbClr val="7030A0"/>
                          </a:solidFill>
                          <a:latin typeface="Segoe Print"/>
                        </a:rPr>
                        <a:t>Transition T</a:t>
                      </a:r>
                      <a:r>
                        <a:rPr lang="en-GB" sz="1000" b="1" u="sng">
                          <a:solidFill>
                            <a:srgbClr val="7030A0"/>
                          </a:solidFill>
                          <a:latin typeface="Segoe Print"/>
                        </a:rPr>
                        <a:t>ask 3 </a:t>
                      </a:r>
                    </a:p>
                    <a:p>
                      <a:pPr lvl="0" algn="ctr">
                        <a:buNone/>
                      </a:pPr>
                      <a:r>
                        <a:rPr lang="en-GB" sz="1000" b="1" u="sng">
                          <a:solidFill>
                            <a:srgbClr val="7030A0"/>
                          </a:solidFill>
                          <a:latin typeface="Segoe Print"/>
                        </a:rPr>
                        <a:t>(At</a:t>
                      </a:r>
                      <a:r>
                        <a:rPr lang="en-GB" sz="1000" b="1" u="sng" baseline="0">
                          <a:solidFill>
                            <a:srgbClr val="7030A0"/>
                          </a:solidFill>
                          <a:latin typeface="Segoe Print"/>
                        </a:rPr>
                        <a:t> home</a:t>
                      </a:r>
                      <a:r>
                        <a:rPr lang="en-GB" sz="1000" b="1" u="sng">
                          <a:solidFill>
                            <a:srgbClr val="7030A0"/>
                          </a:solidFill>
                          <a:latin typeface="Segoe Print"/>
                        </a:rPr>
                        <a:t>) </a:t>
                      </a:r>
                    </a:p>
                    <a:p>
                      <a:pPr algn="ctr"/>
                      <a:r>
                        <a:rPr lang="en-GB" sz="900" b="0" i="0" u="none">
                          <a:solidFill>
                            <a:schemeClr val="tx1"/>
                          </a:solidFill>
                          <a:latin typeface="Segoe Print"/>
                        </a:rPr>
                        <a:t>Grid Lliwiau Teimladau</a:t>
                      </a:r>
                      <a:r>
                        <a:rPr lang="en-GB" sz="900" b="0" i="0" u="none" baseline="0">
                          <a:solidFill>
                            <a:schemeClr val="tx1"/>
                          </a:solidFill>
                          <a:latin typeface="Segoe Print"/>
                        </a:rPr>
                        <a:t> </a:t>
                      </a:r>
                      <a:r>
                        <a:rPr lang="en-GB" sz="900" b="1" i="0" u="none" baseline="0">
                          <a:solidFill>
                            <a:schemeClr val="tx1"/>
                          </a:solidFill>
                          <a:latin typeface="Segoe Print"/>
                        </a:rPr>
                        <a:t>- </a:t>
                      </a:r>
                      <a:r>
                        <a:rPr lang="en-GB" sz="900" b="0" i="0" u="none">
                          <a:solidFill>
                            <a:schemeClr val="tx1"/>
                          </a:solidFill>
                          <a:latin typeface="Segoe Print"/>
                        </a:rPr>
                        <a:t>Llenwch y grid lliwiau teimladau. Meddyliwch am symud i ddosbarth newydd ac amdanoch chi fel person – sut ydych yn teimlo a beth sydd yn gwneud i chi deimlo fel hynny? Gweler yr enghraifft. </a:t>
                      </a:r>
                    </a:p>
                    <a:p>
                      <a:pPr marL="0" marR="0" indent="0" algn="ctr" rtl="0" eaLnBrk="1" fontAlgn="auto" latinLnBrk="0" hangingPunct="1">
                        <a:lnSpc>
                          <a:spcPct val="100000"/>
                        </a:lnSpc>
                        <a:spcBef>
                          <a:spcPts val="0"/>
                        </a:spcBef>
                        <a:spcAft>
                          <a:spcPts val="0"/>
                        </a:spcAft>
                        <a:buFontTx/>
                        <a:buNone/>
                      </a:pPr>
                      <a:r>
                        <a:rPr lang="en-GB" sz="900" b="0" i="0" u="none">
                          <a:solidFill>
                            <a:srgbClr val="7030A0"/>
                          </a:solidFill>
                          <a:latin typeface="Segoe Print"/>
                        </a:rPr>
                        <a:t>Feelings Colour Chart</a:t>
                      </a:r>
                      <a:r>
                        <a:rPr lang="en-GB" sz="900" b="1" i="0" u="none">
                          <a:solidFill>
                            <a:srgbClr val="7030A0"/>
                          </a:solidFill>
                          <a:latin typeface="Segoe Print"/>
                        </a:rPr>
                        <a:t> - </a:t>
                      </a:r>
                    </a:p>
                    <a:p>
                      <a:pPr algn="ctr"/>
                      <a:r>
                        <a:rPr lang="en-GB" sz="900" b="0" i="0" u="none">
                          <a:solidFill>
                            <a:srgbClr val="7030A0"/>
                          </a:solidFill>
                          <a:latin typeface="Segoe Print"/>
                        </a:rPr>
                        <a:t>Fill in the feelings colour grid. Think about moving to a new class and about you as a person- How do you feel and what makes you feel like that? See the example. </a:t>
                      </a:r>
                    </a:p>
                    <a:p>
                      <a:pPr algn="ctr"/>
                      <a:endParaRPr lang="en-GB" sz="1000" b="1" i="0" u="none">
                        <a:solidFill>
                          <a:srgbClr val="7030A0"/>
                        </a:solidFill>
                        <a:latin typeface="Segoe Prin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a:buNone/>
                      </a:pPr>
                      <a:r>
                        <a:rPr lang="en-GB" sz="1000" b="1" i="0" u="sng" strike="noStrike" baseline="0" noProof="0" err="1">
                          <a:latin typeface="Segoe Print"/>
                        </a:rPr>
                        <a:t>Tasg</a:t>
                      </a:r>
                      <a:r>
                        <a:rPr lang="en-GB" sz="1000" b="1" i="0" u="sng" strike="noStrike" baseline="0" noProof="0">
                          <a:latin typeface="Segoe Print"/>
                        </a:rPr>
                        <a:t> </a:t>
                      </a:r>
                      <a:r>
                        <a:rPr lang="en-GB" sz="1000" b="1" i="0" u="sng" strike="noStrike" baseline="0" noProof="0" err="1">
                          <a:latin typeface="Segoe Print"/>
                        </a:rPr>
                        <a:t>Lles</a:t>
                      </a:r>
                      <a:r>
                        <a:rPr lang="en-GB" sz="1000" b="1" i="0" u="sng" strike="noStrike" baseline="0" noProof="0">
                          <a:latin typeface="Segoe Print"/>
                        </a:rPr>
                        <a:t> 3 E-</a:t>
                      </a:r>
                      <a:r>
                        <a:rPr lang="en-GB" sz="1000" b="1" i="0" u="sng" strike="noStrike" baseline="0" noProof="0" err="1">
                          <a:latin typeface="Segoe Print"/>
                        </a:rPr>
                        <a:t>ddiogelwch</a:t>
                      </a:r>
                      <a:r>
                        <a:rPr lang="en-GB" sz="1000" b="1" i="0" u="sng" strike="noStrike" baseline="0" noProof="0">
                          <a:latin typeface="Segoe Print"/>
                        </a:rPr>
                        <a:t> </a:t>
                      </a:r>
                      <a:r>
                        <a:rPr lang="en-GB" sz="1000" b="1" i="0" u="sng" strike="noStrike" baseline="0" noProof="0" err="1">
                          <a:latin typeface="Segoe Print"/>
                        </a:rPr>
                        <a:t>Perygl</a:t>
                      </a:r>
                      <a:r>
                        <a:rPr lang="en-GB" sz="1000" b="1" i="0" u="sng" strike="noStrike" baseline="0" noProof="0">
                          <a:latin typeface="Segoe Print"/>
                        </a:rPr>
                        <a:t> </a:t>
                      </a:r>
                      <a:r>
                        <a:rPr lang="en-GB" sz="1000" b="1" i="0" u="sng" strike="noStrike" baseline="0" noProof="0" err="1">
                          <a:latin typeface="Segoe Print"/>
                        </a:rPr>
                        <a:t>Dieithryn</a:t>
                      </a:r>
                      <a:r>
                        <a:rPr lang="en-GB" sz="1000" b="1" i="0" u="sng" strike="noStrike" baseline="0" noProof="0">
                          <a:latin typeface="Segoe Print"/>
                        </a:rPr>
                        <a:t> / </a:t>
                      </a:r>
                      <a:r>
                        <a:rPr lang="en-GB" sz="1000" b="1" i="0" u="sng" strike="noStrike" baseline="0" noProof="0">
                          <a:solidFill>
                            <a:srgbClr val="7030A0"/>
                          </a:solidFill>
                          <a:latin typeface="Segoe Print"/>
                        </a:rPr>
                        <a:t>Task Wellbeing 3 E-safety stranger Danger</a:t>
                      </a:r>
                    </a:p>
                    <a:p>
                      <a:pPr lvl="0" algn="ctr">
                        <a:buNone/>
                      </a:pPr>
                      <a:endParaRPr lang="en-GB" sz="1000" b="1" i="0" u="sng" strike="noStrike" baseline="0" noProof="0">
                        <a:solidFill>
                          <a:srgbClr val="7030A0"/>
                        </a:solidFill>
                        <a:latin typeface="Segoe Print"/>
                      </a:endParaRPr>
                    </a:p>
                    <a:p>
                      <a:pPr lvl="0" algn="ctr">
                        <a:buNone/>
                      </a:pPr>
                      <a:r>
                        <a:rPr lang="en-GB" sz="1000" b="0" i="0" u="none" strike="noStrike" noProof="0" err="1">
                          <a:solidFill>
                            <a:schemeClr val="tx1"/>
                          </a:solidFill>
                          <a:latin typeface="Segoe Print"/>
                        </a:rPr>
                        <a:t>Gwyliwch</a:t>
                      </a:r>
                      <a:r>
                        <a:rPr lang="en-GB" sz="1000" b="0" i="0" u="none" strike="noStrike" noProof="0">
                          <a:solidFill>
                            <a:schemeClr val="tx1"/>
                          </a:solidFill>
                          <a:latin typeface="Segoe Print"/>
                        </a:rPr>
                        <a:t> y </a:t>
                      </a:r>
                      <a:r>
                        <a:rPr lang="en-GB" sz="1000" b="0" i="0" u="none" strike="noStrike" noProof="0" err="1">
                          <a:solidFill>
                            <a:schemeClr val="tx1"/>
                          </a:solidFill>
                          <a:latin typeface="Segoe Print"/>
                        </a:rPr>
                        <a:t>fideo</a:t>
                      </a:r>
                      <a:r>
                        <a:rPr lang="en-GB" sz="1000" b="0" i="0" u="none" strike="noStrike" noProof="0">
                          <a:solidFill>
                            <a:schemeClr val="tx1"/>
                          </a:solidFill>
                          <a:latin typeface="Segoe Print"/>
                        </a:rPr>
                        <a:t> a </a:t>
                      </a:r>
                      <a:r>
                        <a:rPr lang="en-GB" sz="1000" b="0" i="0" u="none" strike="noStrike" noProof="0" err="1">
                          <a:solidFill>
                            <a:schemeClr val="tx1"/>
                          </a:solidFill>
                          <a:latin typeface="Segoe Print"/>
                        </a:rPr>
                        <a:t>roddir</a:t>
                      </a:r>
                      <a:r>
                        <a:rPr lang="en-GB" sz="1000" b="0" i="0" u="none" strike="noStrike" noProof="0">
                          <a:solidFill>
                            <a:schemeClr val="tx1"/>
                          </a:solidFill>
                          <a:latin typeface="Segoe Print"/>
                        </a:rPr>
                        <a:t> </a:t>
                      </a:r>
                      <a:r>
                        <a:rPr lang="en-GB" sz="1000" b="0" i="0" u="none" strike="noStrike" noProof="0" err="1">
                          <a:solidFill>
                            <a:schemeClr val="tx1"/>
                          </a:solidFill>
                          <a:latin typeface="Segoe Print"/>
                        </a:rPr>
                        <a:t>yn</a:t>
                      </a:r>
                      <a:r>
                        <a:rPr lang="en-GB" sz="1000" b="0" i="0" u="none" strike="noStrike" noProof="0">
                          <a:solidFill>
                            <a:schemeClr val="tx1"/>
                          </a:solidFill>
                          <a:latin typeface="Segoe Print"/>
                        </a:rPr>
                        <a:t> </a:t>
                      </a:r>
                      <a:r>
                        <a:rPr lang="en-GB" sz="1000" b="1" i="0" u="none" strike="noStrike" noProof="0" err="1">
                          <a:solidFill>
                            <a:schemeClr val="tx1"/>
                          </a:solidFill>
                          <a:latin typeface="Segoe Print"/>
                        </a:rPr>
                        <a:t>Tasg</a:t>
                      </a:r>
                      <a:r>
                        <a:rPr lang="en-GB" sz="1000" b="1" i="0" u="none" strike="noStrike" noProof="0">
                          <a:solidFill>
                            <a:schemeClr val="tx1"/>
                          </a:solidFill>
                          <a:latin typeface="Segoe Print"/>
                        </a:rPr>
                        <a:t> </a:t>
                      </a:r>
                      <a:r>
                        <a:rPr lang="en-GB" sz="1000" b="1" i="0" u="none" strike="noStrike" noProof="0" err="1">
                          <a:solidFill>
                            <a:schemeClr val="tx1"/>
                          </a:solidFill>
                          <a:latin typeface="Segoe Print"/>
                        </a:rPr>
                        <a:t>Lles</a:t>
                      </a:r>
                      <a:r>
                        <a:rPr lang="en-GB" sz="1000" b="1" i="0" u="none" strike="noStrike" noProof="0">
                          <a:solidFill>
                            <a:schemeClr val="tx1"/>
                          </a:solidFill>
                          <a:latin typeface="Segoe Print"/>
                        </a:rPr>
                        <a:t> 3</a:t>
                      </a:r>
                      <a:r>
                        <a:rPr lang="en-GB" sz="1000" b="0" i="0" u="none" strike="noStrike" noProof="0">
                          <a:solidFill>
                            <a:schemeClr val="tx1"/>
                          </a:solidFill>
                          <a:latin typeface="Segoe Print"/>
                        </a:rPr>
                        <a:t>. </a:t>
                      </a:r>
                      <a:r>
                        <a:rPr lang="en-GB" sz="1000" b="0" i="0" u="none" strike="noStrike" noProof="0" err="1">
                          <a:solidFill>
                            <a:schemeClr val="tx1"/>
                          </a:solidFill>
                          <a:latin typeface="Segoe Print"/>
                        </a:rPr>
                        <a:t>Yna</a:t>
                      </a:r>
                      <a:r>
                        <a:rPr lang="en-GB" sz="1000" b="0" i="0" u="none" strike="noStrike" noProof="0">
                          <a:solidFill>
                            <a:schemeClr val="tx1"/>
                          </a:solidFill>
                          <a:latin typeface="Segoe Print"/>
                        </a:rPr>
                        <a:t>, </a:t>
                      </a:r>
                      <a:r>
                        <a:rPr lang="en-GB" sz="1000" b="0" i="0" u="none" strike="noStrike" noProof="0" err="1">
                          <a:solidFill>
                            <a:schemeClr val="tx1"/>
                          </a:solidFill>
                          <a:latin typeface="Segoe Print"/>
                        </a:rPr>
                        <a:t>cwblhewch</a:t>
                      </a:r>
                      <a:r>
                        <a:rPr lang="en-GB" sz="1000" b="0" i="0" u="none" strike="noStrike" noProof="0">
                          <a:solidFill>
                            <a:schemeClr val="tx1"/>
                          </a:solidFill>
                          <a:latin typeface="Segoe Print"/>
                        </a:rPr>
                        <a:t> y </a:t>
                      </a:r>
                      <a:r>
                        <a:rPr lang="en-GB" sz="1000" b="0" i="0" u="none" strike="noStrike" noProof="0" err="1">
                          <a:solidFill>
                            <a:schemeClr val="tx1"/>
                          </a:solidFill>
                          <a:latin typeface="Segoe Print"/>
                        </a:rPr>
                        <a:t>gweithgareddau</a:t>
                      </a:r>
                      <a:r>
                        <a:rPr lang="en-GB" sz="1000" b="0" i="0" u="none" strike="noStrike" noProof="0">
                          <a:solidFill>
                            <a:schemeClr val="tx1"/>
                          </a:solidFill>
                          <a:latin typeface="Segoe Print"/>
                        </a:rPr>
                        <a:t>.</a:t>
                      </a:r>
                    </a:p>
                    <a:p>
                      <a:pPr lvl="0" algn="ctr">
                        <a:buNone/>
                      </a:pPr>
                      <a:r>
                        <a:rPr lang="en-GB" sz="1000" b="0" i="0" u="none" strike="noStrike" noProof="0">
                          <a:solidFill>
                            <a:srgbClr val="7030A0"/>
                          </a:solidFill>
                          <a:latin typeface="Segoe Print"/>
                        </a:rPr>
                        <a:t>Watch the video in </a:t>
                      </a:r>
                      <a:r>
                        <a:rPr lang="en-GB" sz="1000" b="1" i="0" u="none" strike="noStrike" noProof="0">
                          <a:solidFill>
                            <a:srgbClr val="7030A0"/>
                          </a:solidFill>
                          <a:latin typeface="Segoe Print"/>
                        </a:rPr>
                        <a:t>Task Wellbeing 3</a:t>
                      </a:r>
                      <a:r>
                        <a:rPr lang="en-GB" sz="1000" b="0" i="0" u="none" strike="noStrike" noProof="0">
                          <a:solidFill>
                            <a:srgbClr val="7030A0"/>
                          </a:solidFill>
                          <a:latin typeface="Segoe Print"/>
                        </a:rPr>
                        <a:t>.  Then, complete the activities.​</a:t>
                      </a:r>
                      <a:endParaRPr lang="en-GB" sz="1000" b="0">
                        <a:solidFill>
                          <a:srgbClr val="7030A0"/>
                        </a:solidFill>
                        <a:latin typeface="Segoe Prin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211020252"/>
                  </a:ext>
                </a:extLst>
              </a:tr>
            </a:tbl>
          </a:graphicData>
        </a:graphic>
      </p:graphicFrame>
    </p:spTree>
    <p:extLst>
      <p:ext uri="{BB962C8B-B14F-4D97-AF65-F5344CB8AC3E}">
        <p14:creationId xmlns:p14="http://schemas.microsoft.com/office/powerpoint/2010/main" val="3939924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4E454C0-B828-7643-B751-2D68DE23F8AB}"/>
              </a:ext>
            </a:extLst>
          </p:cNvPr>
          <p:cNvSpPr txBox="1"/>
          <p:nvPr/>
        </p:nvSpPr>
        <p:spPr>
          <a:xfrm>
            <a:off x="389467" y="524933"/>
            <a:ext cx="5672666"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err="1">
                <a:ln>
                  <a:noFill/>
                </a:ln>
                <a:solidFill>
                  <a:prstClr val="black"/>
                </a:solidFill>
                <a:effectLst/>
                <a:uLnTx/>
                <a:uFillTx/>
                <a:latin typeface="Segoe Print" panose="02000800000000000000" pitchFamily="2" charset="0"/>
                <a:ea typeface="+mn-ea"/>
                <a:cs typeface="+mn-cs"/>
              </a:rPr>
              <a:t>Sianel</a:t>
            </a:r>
            <a:r>
              <a:rPr kumimoji="0" lang="en-US" sz="2400" b="1" i="0" u="none" strike="noStrike" kern="1200" cap="none" spc="0" normalizeH="0" baseline="0" noProof="0">
                <a:ln>
                  <a:noFill/>
                </a:ln>
                <a:solidFill>
                  <a:prstClr val="black"/>
                </a:solidFill>
                <a:effectLst/>
                <a:uLnTx/>
                <a:uFillTx/>
                <a:latin typeface="Segoe Print" panose="02000800000000000000" pitchFamily="2" charset="0"/>
                <a:ea typeface="+mn-ea"/>
                <a:cs typeface="+mn-cs"/>
              </a:rPr>
              <a:t> You Tube /</a:t>
            </a:r>
            <a:r>
              <a:rPr kumimoji="0" lang="en-US" sz="2400" b="1" i="0" u="none" strike="noStrike" kern="1200" cap="none" spc="0" normalizeH="0" baseline="0" noProof="0">
                <a:ln>
                  <a:noFill/>
                </a:ln>
                <a:solidFill>
                  <a:srgbClr val="7030A0"/>
                </a:solidFill>
                <a:effectLst/>
                <a:uLnTx/>
                <a:uFillTx/>
                <a:latin typeface="Segoe Print" panose="02000800000000000000" pitchFamily="2" charset="0"/>
                <a:ea typeface="+mn-ea"/>
                <a:cs typeface="+mn-cs"/>
              </a:rPr>
              <a:t>You Tube channel </a:t>
            </a:r>
          </a:p>
        </p:txBody>
      </p:sp>
      <p:sp>
        <p:nvSpPr>
          <p:cNvPr id="5" name="TextBox 4">
            <a:extLst>
              <a:ext uri="{FF2B5EF4-FFF2-40B4-BE49-F238E27FC236}">
                <a16:creationId xmlns:a16="http://schemas.microsoft.com/office/drawing/2014/main" id="{76800D3A-CC72-AA45-9F7E-47683F5CCAD6}"/>
              </a:ext>
            </a:extLst>
          </p:cNvPr>
          <p:cNvSpPr txBox="1"/>
          <p:nvPr/>
        </p:nvSpPr>
        <p:spPr>
          <a:xfrm>
            <a:off x="389467" y="1134533"/>
            <a:ext cx="5672666" cy="830997"/>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err="1">
                <a:ln>
                  <a:noFill/>
                </a:ln>
                <a:solidFill>
                  <a:prstClr val="black"/>
                </a:solidFill>
                <a:effectLst/>
                <a:uLnTx/>
                <a:uFillTx/>
                <a:latin typeface="Segoe Print" panose="02000800000000000000" pitchFamily="2" charset="0"/>
                <a:ea typeface="+mn-ea"/>
                <a:cs typeface="+mn-cs"/>
              </a:rPr>
              <a:t>Linciau</a:t>
            </a:r>
            <a:r>
              <a:rPr kumimoji="0" lang="en-US" sz="1600" b="0" i="0" u="none" strike="noStrike" kern="1200" cap="none" spc="0" normalizeH="0" baseline="0" noProof="0">
                <a:ln>
                  <a:noFill/>
                </a:ln>
                <a:solidFill>
                  <a:prstClr val="black"/>
                </a:solidFill>
                <a:effectLst/>
                <a:uLnTx/>
                <a:uFillTx/>
                <a:latin typeface="Segoe Print" panose="02000800000000000000" pitchFamily="2" charset="0"/>
                <a:ea typeface="+mn-ea"/>
                <a:cs typeface="+mn-cs"/>
              </a:rPr>
              <a:t> </a:t>
            </a:r>
            <a:r>
              <a:rPr kumimoji="0" lang="en-US" sz="1600" b="0" i="0" u="none" strike="noStrike" kern="1200" cap="none" spc="0" normalizeH="0" baseline="0" noProof="0" err="1">
                <a:ln>
                  <a:noFill/>
                </a:ln>
                <a:solidFill>
                  <a:prstClr val="black"/>
                </a:solidFill>
                <a:effectLst/>
                <a:uLnTx/>
                <a:uFillTx/>
                <a:latin typeface="Segoe Print" panose="02000800000000000000" pitchFamily="2" charset="0"/>
                <a:ea typeface="+mn-ea"/>
                <a:cs typeface="+mn-cs"/>
              </a:rPr>
              <a:t>i’r</a:t>
            </a:r>
            <a:r>
              <a:rPr kumimoji="0" lang="en-US" sz="1600" b="0" i="0" u="none" strike="noStrike" kern="1200" cap="none" spc="0" normalizeH="0" baseline="0" noProof="0">
                <a:ln>
                  <a:noFill/>
                </a:ln>
                <a:solidFill>
                  <a:prstClr val="black"/>
                </a:solidFill>
                <a:effectLst/>
                <a:uLnTx/>
                <a:uFillTx/>
                <a:latin typeface="Segoe Print" panose="02000800000000000000" pitchFamily="2" charset="0"/>
                <a:ea typeface="+mn-ea"/>
                <a:cs typeface="+mn-cs"/>
              </a:rPr>
              <a:t> </a:t>
            </a:r>
            <a:r>
              <a:rPr kumimoji="0" lang="en-US" sz="1600" b="0" i="0" u="none" strike="noStrike" kern="1200" cap="none" spc="0" normalizeH="0" baseline="0" noProof="0" err="1">
                <a:ln>
                  <a:noFill/>
                </a:ln>
                <a:solidFill>
                  <a:prstClr val="black"/>
                </a:solidFill>
                <a:effectLst/>
                <a:uLnTx/>
                <a:uFillTx/>
                <a:latin typeface="Segoe Print" panose="02000800000000000000" pitchFamily="2" charset="0"/>
                <a:ea typeface="+mn-ea"/>
                <a:cs typeface="+mn-cs"/>
              </a:rPr>
              <a:t>tasgiau</a:t>
            </a:r>
            <a:r>
              <a:rPr kumimoji="0" lang="en-US" sz="1600" b="0" i="0" u="none" strike="noStrike" kern="1200" cap="none" spc="0" normalizeH="0" baseline="0" noProof="0">
                <a:ln>
                  <a:noFill/>
                </a:ln>
                <a:solidFill>
                  <a:prstClr val="black"/>
                </a:solidFill>
                <a:effectLst/>
                <a:uLnTx/>
                <a:uFillTx/>
                <a:latin typeface="Segoe Print" panose="02000800000000000000" pitchFamily="2" charset="0"/>
                <a:ea typeface="+mn-ea"/>
                <a:cs typeface="+mn-cs"/>
              </a:rPr>
              <a:t> </a:t>
            </a:r>
            <a:r>
              <a:rPr kumimoji="0" lang="en-US" sz="1600" b="0" i="0" u="none" strike="noStrike" kern="1200" cap="none" spc="0" normalizeH="0" baseline="0" noProof="0" err="1">
                <a:ln>
                  <a:noFill/>
                </a:ln>
                <a:solidFill>
                  <a:prstClr val="black"/>
                </a:solidFill>
                <a:effectLst/>
                <a:uLnTx/>
                <a:uFillTx/>
                <a:latin typeface="Segoe Print" panose="02000800000000000000" pitchFamily="2" charset="0"/>
                <a:ea typeface="+mn-ea"/>
                <a:cs typeface="+mn-cs"/>
              </a:rPr>
              <a:t>sydd</a:t>
            </a:r>
            <a:r>
              <a:rPr kumimoji="0" lang="en-US" sz="1600" b="0" i="0" u="none" strike="noStrike" kern="1200" cap="none" spc="0" normalizeH="0" baseline="0" noProof="0">
                <a:ln>
                  <a:noFill/>
                </a:ln>
                <a:solidFill>
                  <a:prstClr val="black"/>
                </a:solidFill>
                <a:effectLst/>
                <a:uLnTx/>
                <a:uFillTx/>
                <a:latin typeface="Segoe Print" panose="02000800000000000000" pitchFamily="2" charset="0"/>
                <a:ea typeface="+mn-ea"/>
                <a:cs typeface="+mn-cs"/>
              </a:rPr>
              <a:t> </a:t>
            </a:r>
            <a:r>
              <a:rPr kumimoji="0" lang="en-US" sz="1600" b="0" i="0" u="none" strike="noStrike" kern="1200" cap="none" spc="0" normalizeH="0" baseline="0" noProof="0" err="1">
                <a:ln>
                  <a:noFill/>
                </a:ln>
                <a:solidFill>
                  <a:prstClr val="black"/>
                </a:solidFill>
                <a:effectLst/>
                <a:uLnTx/>
                <a:uFillTx/>
                <a:latin typeface="Segoe Print" panose="02000800000000000000" pitchFamily="2" charset="0"/>
                <a:ea typeface="+mn-ea"/>
                <a:cs typeface="+mn-cs"/>
              </a:rPr>
              <a:t>wedi</a:t>
            </a:r>
            <a:r>
              <a:rPr kumimoji="0" lang="en-US" sz="1600" b="0" i="0" u="none" strike="noStrike" kern="1200" cap="none" spc="0" normalizeH="0" baseline="0" noProof="0">
                <a:ln>
                  <a:noFill/>
                </a:ln>
                <a:solidFill>
                  <a:prstClr val="black"/>
                </a:solidFill>
                <a:effectLst/>
                <a:uLnTx/>
                <a:uFillTx/>
                <a:latin typeface="Segoe Print" panose="02000800000000000000" pitchFamily="2" charset="0"/>
                <a:ea typeface="+mn-ea"/>
                <a:cs typeface="+mn-cs"/>
              </a:rPr>
              <a:t> </a:t>
            </a:r>
            <a:r>
              <a:rPr kumimoji="0" lang="en-US" sz="1600" b="0" i="0" u="none" strike="noStrike" kern="1200" cap="none" spc="0" normalizeH="0" baseline="0" noProof="0" err="1">
                <a:ln>
                  <a:noFill/>
                </a:ln>
                <a:solidFill>
                  <a:prstClr val="black"/>
                </a:solidFill>
                <a:effectLst/>
                <a:uLnTx/>
                <a:uFillTx/>
                <a:latin typeface="Segoe Print" panose="02000800000000000000" pitchFamily="2" charset="0"/>
                <a:ea typeface="+mn-ea"/>
                <a:cs typeface="+mn-cs"/>
              </a:rPr>
              <a:t>uwcholeuo</a:t>
            </a:r>
            <a:r>
              <a:rPr kumimoji="0" lang="en-US" sz="1600" b="0" i="0" u="none" strike="noStrike" kern="1200" cap="none" spc="0" normalizeH="0" baseline="0" noProof="0">
                <a:ln>
                  <a:noFill/>
                </a:ln>
                <a:solidFill>
                  <a:prstClr val="black"/>
                </a:solidFill>
                <a:effectLst/>
                <a:uLnTx/>
                <a:uFillTx/>
                <a:latin typeface="Segoe Print" panose="02000800000000000000" pitchFamily="2" charset="0"/>
                <a:ea typeface="+mn-ea"/>
                <a:cs typeface="+mn-cs"/>
              </a:rPr>
              <a:t> </a:t>
            </a:r>
            <a:r>
              <a:rPr kumimoji="0" lang="en-US" sz="1600" b="0" i="0" u="none" strike="noStrike" kern="1200" cap="none" spc="0" normalizeH="0" baseline="0" noProof="0" err="1">
                <a:ln>
                  <a:noFill/>
                </a:ln>
                <a:solidFill>
                  <a:prstClr val="black"/>
                </a:solidFill>
                <a:effectLst/>
                <a:uLnTx/>
                <a:uFillTx/>
                <a:latin typeface="Segoe Print" panose="02000800000000000000" pitchFamily="2" charset="0"/>
                <a:ea typeface="+mn-ea"/>
                <a:cs typeface="+mn-cs"/>
              </a:rPr>
              <a:t>yn</a:t>
            </a:r>
            <a:r>
              <a:rPr kumimoji="0" lang="en-US" sz="1600" b="0" i="0" u="none" strike="noStrike" kern="1200" cap="none" spc="0" normalizeH="0" baseline="0" noProof="0">
                <a:ln>
                  <a:noFill/>
                </a:ln>
                <a:solidFill>
                  <a:prstClr val="black"/>
                </a:solidFill>
                <a:effectLst/>
                <a:uLnTx/>
                <a:uFillTx/>
                <a:latin typeface="Segoe Print" panose="02000800000000000000" pitchFamily="2" charset="0"/>
                <a:ea typeface="+mn-ea"/>
                <a:cs typeface="+mn-cs"/>
              </a:rPr>
              <a:t> </a:t>
            </a:r>
            <a:r>
              <a:rPr kumimoji="0" lang="en-US" sz="1600" b="0" i="0" u="none" strike="noStrike" kern="1200" cap="none" spc="0" normalizeH="0" baseline="0" noProof="0" err="1">
                <a:ln>
                  <a:noFill/>
                </a:ln>
                <a:solidFill>
                  <a:prstClr val="black"/>
                </a:solidFill>
                <a:effectLst/>
                <a:uLnTx/>
                <a:uFillTx/>
                <a:latin typeface="Segoe Print" panose="02000800000000000000" pitchFamily="2" charset="0"/>
                <a:ea typeface="+mn-ea"/>
                <a:cs typeface="+mn-cs"/>
              </a:rPr>
              <a:t>felyn</a:t>
            </a:r>
            <a:r>
              <a:rPr kumimoji="0" lang="en-US" sz="1600" b="0" i="0" u="none" strike="noStrike" kern="1200" cap="none" spc="0" normalizeH="0" baseline="0" noProof="0">
                <a:ln>
                  <a:noFill/>
                </a:ln>
                <a:solidFill>
                  <a:prstClr val="black"/>
                </a:solidFill>
                <a:effectLst/>
                <a:uLnTx/>
                <a:uFillTx/>
                <a:latin typeface="Segoe Print" panose="02000800000000000000" pitchFamily="2"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Print" panose="020008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7030A0"/>
                </a:solidFill>
                <a:effectLst/>
                <a:uLnTx/>
                <a:uFillTx/>
                <a:latin typeface="Segoe Print" panose="02000800000000000000" pitchFamily="2" charset="0"/>
                <a:ea typeface="+mn-ea"/>
                <a:cs typeface="+mn-cs"/>
              </a:rPr>
              <a:t>Links to tasks highlighted in yellow. </a:t>
            </a:r>
          </a:p>
        </p:txBody>
      </p:sp>
      <p:sp>
        <p:nvSpPr>
          <p:cNvPr id="6" name="TextBox 5">
            <a:extLst>
              <a:ext uri="{FF2B5EF4-FFF2-40B4-BE49-F238E27FC236}">
                <a16:creationId xmlns:a16="http://schemas.microsoft.com/office/drawing/2014/main" id="{3080337A-DA4B-954C-8B3F-BDAA09FB8D3F}"/>
              </a:ext>
            </a:extLst>
          </p:cNvPr>
          <p:cNvSpPr txBox="1"/>
          <p:nvPr/>
        </p:nvSpPr>
        <p:spPr>
          <a:xfrm>
            <a:off x="162898" y="3822230"/>
            <a:ext cx="5672666" cy="738664"/>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err="1">
                <a:ln>
                  <a:noFill/>
                </a:ln>
                <a:effectLst/>
                <a:uLnTx/>
                <a:uFillTx/>
                <a:latin typeface="Segoe Print"/>
                <a:ea typeface="+mn-ea"/>
                <a:cs typeface="+mn-cs"/>
              </a:rPr>
              <a:t>Tasg</a:t>
            </a:r>
            <a:r>
              <a:rPr kumimoji="0" lang="en-US" sz="1400" b="1" i="0" u="sng" strike="noStrike" kern="1200" cap="none" spc="0" normalizeH="0" baseline="0" noProof="0" dirty="0">
                <a:ln>
                  <a:noFill/>
                </a:ln>
                <a:effectLst/>
                <a:uLnTx/>
                <a:uFillTx/>
                <a:latin typeface="Segoe Print"/>
                <a:ea typeface="+mn-ea"/>
                <a:cs typeface="+mn-cs"/>
              </a:rPr>
              <a:t> </a:t>
            </a:r>
            <a:r>
              <a:rPr kumimoji="0" lang="en-US" sz="1400" b="1" i="0" u="sng" strike="noStrike" kern="1200" cap="none" spc="0" normalizeH="0" baseline="0" noProof="0" dirty="0" err="1">
                <a:ln>
                  <a:noFill/>
                </a:ln>
                <a:effectLst/>
                <a:uLnTx/>
                <a:uFillTx/>
                <a:latin typeface="Segoe Print"/>
                <a:ea typeface="+mn-ea"/>
                <a:cs typeface="+mn-cs"/>
              </a:rPr>
              <a:t>Cymraeg</a:t>
            </a:r>
            <a:r>
              <a:rPr kumimoji="0" lang="en-US" sz="1400" b="1" i="0" u="sng" strike="noStrike" kern="1200" cap="none" spc="0" normalizeH="0" baseline="0" noProof="0" dirty="0">
                <a:ln>
                  <a:noFill/>
                </a:ln>
                <a:effectLst/>
                <a:uLnTx/>
                <a:uFillTx/>
                <a:latin typeface="Segoe Print"/>
                <a:ea typeface="+mn-ea"/>
                <a:cs typeface="+mn-cs"/>
              </a:rPr>
              <a:t> 1 </a:t>
            </a:r>
            <a:r>
              <a:rPr kumimoji="0" lang="en-US" sz="1400" b="1" i="0" u="sng" strike="noStrike" kern="1200" cap="none" spc="0" normalizeH="0" baseline="0" noProof="0">
                <a:ln>
                  <a:noFill/>
                </a:ln>
                <a:solidFill>
                  <a:srgbClr val="7030A0"/>
                </a:solidFill>
                <a:effectLst/>
                <a:uLnTx/>
                <a:uFillTx/>
                <a:latin typeface="Segoe Print"/>
                <a:ea typeface="+mn-ea"/>
                <a:cs typeface="+mn-cs"/>
              </a:rPr>
              <a:t>/ Welsh task 1</a:t>
            </a:r>
          </a:p>
          <a:p>
            <a:pPr>
              <a:defRPr/>
            </a:pPr>
            <a:r>
              <a:rPr lang="en-US" sz="1400" dirty="0">
                <a:ea typeface="+mn-lt"/>
                <a:cs typeface="+mn-lt"/>
                <a:hlinkClick r:id="rId2"/>
              </a:rPr>
              <a:t>https://www.youtube.com/watch?v=A6isp1pFA5I&amp;feature=youtu.be</a:t>
            </a:r>
            <a:r>
              <a:rPr lang="en-US" sz="1400" dirty="0">
                <a:ea typeface="+mn-lt"/>
                <a:cs typeface="+mn-lt"/>
              </a:rPr>
              <a:t>  </a:t>
            </a:r>
            <a:endParaRPr lang="en-US" sz="140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030A0"/>
              </a:solidFill>
              <a:effectLst/>
              <a:uLnTx/>
              <a:uFillTx/>
              <a:latin typeface="Segoe Print" panose="02000800000000000000" pitchFamily="2" charset="0"/>
              <a:ea typeface="+mn-ea"/>
              <a:cs typeface="+mn-cs"/>
            </a:endParaRPr>
          </a:p>
        </p:txBody>
      </p:sp>
      <p:sp>
        <p:nvSpPr>
          <p:cNvPr id="7" name="TextBox 6">
            <a:extLst>
              <a:ext uri="{FF2B5EF4-FFF2-40B4-BE49-F238E27FC236}">
                <a16:creationId xmlns:a16="http://schemas.microsoft.com/office/drawing/2014/main" id="{1E69FCC8-8020-F84F-B044-E020E74291A5}"/>
              </a:ext>
            </a:extLst>
          </p:cNvPr>
          <p:cNvSpPr txBox="1"/>
          <p:nvPr/>
        </p:nvSpPr>
        <p:spPr>
          <a:xfrm>
            <a:off x="121335" y="4804363"/>
            <a:ext cx="6088301" cy="2677656"/>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dirty="0" err="1">
                <a:ln>
                  <a:noFill/>
                </a:ln>
                <a:effectLst/>
                <a:uLnTx/>
                <a:uFillTx/>
                <a:latin typeface="Segoe Print"/>
                <a:ea typeface="+mn-ea"/>
                <a:cs typeface="Calibri"/>
              </a:rPr>
              <a:t>Tasg</a:t>
            </a:r>
            <a:r>
              <a:rPr kumimoji="0" lang="en-GB" sz="1400" b="1" i="0" u="sng" strike="noStrike" kern="1200" cap="none" spc="0" normalizeH="0" baseline="0" noProof="0" dirty="0">
                <a:ln>
                  <a:noFill/>
                </a:ln>
                <a:effectLst/>
                <a:uLnTx/>
                <a:uFillTx/>
                <a:latin typeface="Segoe Print"/>
                <a:ea typeface="+mn-ea"/>
                <a:cs typeface="Calibri"/>
              </a:rPr>
              <a:t> 1 </a:t>
            </a:r>
            <a:r>
              <a:rPr kumimoji="0" lang="en-GB" sz="1400" b="1" i="0" u="sng" strike="noStrike" kern="1200" cap="none" spc="0" normalizeH="0" baseline="0" noProof="0" dirty="0" err="1">
                <a:ln>
                  <a:noFill/>
                </a:ln>
                <a:effectLst/>
                <a:uLnTx/>
                <a:uFillTx/>
                <a:latin typeface="Segoe Print"/>
                <a:ea typeface="+mn-ea"/>
                <a:cs typeface="Calibri"/>
              </a:rPr>
              <a:t>Mathemateg</a:t>
            </a:r>
            <a:r>
              <a:rPr kumimoji="0" lang="en-GB" sz="1400" b="1" i="0" u="sng" strike="noStrike" kern="1200" cap="none" spc="0" normalizeH="0" baseline="0" noProof="0" dirty="0">
                <a:ln>
                  <a:noFill/>
                </a:ln>
                <a:effectLst/>
                <a:uLnTx/>
                <a:uFillTx/>
                <a:latin typeface="Segoe Print"/>
                <a:ea typeface="+mn-ea"/>
                <a:cs typeface="Calibri"/>
              </a:rPr>
              <a:t>/ </a:t>
            </a:r>
            <a:r>
              <a:rPr kumimoji="0" lang="en-GB" sz="1400" b="1" i="0" u="sng" strike="noStrike" kern="1200" cap="none" spc="0" normalizeH="0" baseline="0" noProof="0" dirty="0">
                <a:ln>
                  <a:noFill/>
                </a:ln>
                <a:solidFill>
                  <a:srgbClr val="7030A0"/>
                </a:solidFill>
                <a:effectLst/>
                <a:uLnTx/>
                <a:uFillTx/>
                <a:latin typeface="Segoe Print"/>
                <a:ea typeface="+mn-ea"/>
                <a:cs typeface="Calibri"/>
              </a:rPr>
              <a:t>Task 1 Mathematics</a:t>
            </a:r>
            <a:endParaRPr lang="en-US" sz="1400" i="0" strike="noStrike" kern="1200" cap="none" spc="0" normalizeH="0" baseline="0" noProof="0" dirty="0">
              <a:ln>
                <a:noFill/>
              </a:ln>
              <a:solidFill>
                <a:srgbClr val="4F81BD"/>
              </a:solidFill>
              <a:effectLst/>
              <a:uLnTx/>
              <a:uFillTx/>
              <a:latin typeface="Calibri"/>
              <a:cs typeface="Calibri"/>
            </a:endParaRPr>
          </a:p>
          <a:p>
            <a:pPr>
              <a:defRPr/>
            </a:pPr>
            <a:r>
              <a:rPr lang="en-GB" sz="1400" dirty="0">
                <a:ea typeface="+mn-lt"/>
                <a:cs typeface="+mn-lt"/>
                <a:hlinkClick r:id="rId3"/>
              </a:rPr>
              <a:t>https://www.youtube.com/watch?v=_vW3WtyeGv0&amp;feature=youtu.be</a:t>
            </a:r>
            <a:r>
              <a:rPr lang="en-GB" sz="1400" dirty="0">
                <a:ea typeface="+mn-lt"/>
                <a:cs typeface="+mn-lt"/>
              </a:rPr>
              <a:t> </a:t>
            </a:r>
          </a:p>
          <a:p>
            <a:pPr>
              <a:defRPr/>
            </a:pPr>
            <a:endParaRPr lang="en-GB" sz="1400" dirty="0">
              <a:ea typeface="+mn-lt"/>
              <a:cs typeface="+mn-lt"/>
            </a:endParaRPr>
          </a:p>
          <a:p>
            <a:pPr>
              <a:defRPr/>
            </a:pPr>
            <a:endParaRPr lang="en-GB" sz="1400" dirty="0">
              <a:ea typeface="+mn-lt"/>
              <a:cs typeface="+mn-lt"/>
            </a:endParaRPr>
          </a:p>
          <a:p>
            <a:pPr lvl="0">
              <a:defRPr/>
            </a:pPr>
            <a:r>
              <a:rPr lang="en-US" sz="1400" b="1" u="sng" dirty="0" err="1">
                <a:latin typeface="Segoe Print"/>
              </a:rPr>
              <a:t>Tasg</a:t>
            </a:r>
            <a:r>
              <a:rPr lang="en-US" sz="1400" b="1" u="sng" dirty="0">
                <a:latin typeface="Segoe Print"/>
              </a:rPr>
              <a:t> </a:t>
            </a:r>
            <a:r>
              <a:rPr lang="en-US" sz="1400" b="1" u="sng" dirty="0" err="1">
                <a:latin typeface="Segoe Print"/>
              </a:rPr>
              <a:t>Lles</a:t>
            </a:r>
            <a:r>
              <a:rPr lang="en-US" sz="1400" b="1" u="sng" dirty="0">
                <a:latin typeface="Segoe Print"/>
              </a:rPr>
              <a:t> 1 </a:t>
            </a:r>
            <a:r>
              <a:rPr lang="en-US" sz="1400" b="1" u="sng" dirty="0">
                <a:solidFill>
                  <a:srgbClr val="7030A0"/>
                </a:solidFill>
                <a:latin typeface="Segoe Print"/>
              </a:rPr>
              <a:t>/ Wellbeing task 1</a:t>
            </a:r>
          </a:p>
          <a:p>
            <a:pPr>
              <a:defRPr/>
            </a:pPr>
            <a:endParaRPr lang="en-US" sz="1400" dirty="0">
              <a:solidFill>
                <a:prstClr val="black"/>
              </a:solidFill>
              <a:latin typeface="Segoe Print" panose="02000600000000000000" pitchFamily="2" charset="0"/>
              <a:ea typeface="+mn-lt"/>
              <a:cs typeface="+mn-lt"/>
            </a:endParaRPr>
          </a:p>
          <a:p>
            <a:pPr>
              <a:defRPr/>
            </a:pPr>
            <a:r>
              <a:rPr lang="en-US" sz="1400" dirty="0" err="1">
                <a:solidFill>
                  <a:prstClr val="black"/>
                </a:solidFill>
                <a:latin typeface="Segoe Print" panose="02000600000000000000" pitchFamily="2" charset="0"/>
                <a:ea typeface="+mn-lt"/>
                <a:cs typeface="+mn-lt"/>
              </a:rPr>
              <a:t>Dosbarth</a:t>
            </a:r>
            <a:r>
              <a:rPr lang="en-US" sz="1400" dirty="0">
                <a:solidFill>
                  <a:prstClr val="black"/>
                </a:solidFill>
                <a:latin typeface="Segoe Print" panose="02000600000000000000" pitchFamily="2" charset="0"/>
                <a:ea typeface="+mn-lt"/>
                <a:cs typeface="+mn-lt"/>
              </a:rPr>
              <a:t> 5a/5a Class: </a:t>
            </a:r>
          </a:p>
          <a:p>
            <a:pPr>
              <a:defRPr/>
            </a:pPr>
            <a:r>
              <a:rPr lang="en-GB" sz="1400" u="sng" dirty="0">
                <a:solidFill>
                  <a:srgbClr val="0000FF"/>
                </a:solidFill>
                <a:latin typeface="Segoe Print" panose="02000600000000000000" pitchFamily="2" charset="0"/>
                <a:ea typeface="Calibri" panose="020F0502020204030204" pitchFamily="34" charset="0"/>
                <a:cs typeface="Times New Roman" panose="02020603050405020304" pitchFamily="18" charset="0"/>
                <a:hlinkClick r:id="rId4"/>
              </a:rPr>
              <a:t>https://youtu.be/OsS4gnbM51A</a:t>
            </a:r>
            <a:endParaRPr lang="en-GB" sz="1400" u="sng" dirty="0">
              <a:solidFill>
                <a:srgbClr val="0000FF"/>
              </a:solidFill>
              <a:latin typeface="Segoe Print" panose="02000600000000000000" pitchFamily="2" charset="0"/>
              <a:ea typeface="Calibri" panose="020F0502020204030204" pitchFamily="34" charset="0"/>
              <a:cs typeface="Times New Roman" panose="02020603050405020304" pitchFamily="18" charset="0"/>
            </a:endParaRPr>
          </a:p>
          <a:p>
            <a:pPr>
              <a:defRPr/>
            </a:pPr>
            <a:r>
              <a:rPr lang="en-US" sz="1400" dirty="0" err="1">
                <a:solidFill>
                  <a:prstClr val="black"/>
                </a:solidFill>
                <a:latin typeface="Segoe Print" panose="02000600000000000000" pitchFamily="2" charset="0"/>
              </a:rPr>
              <a:t>Dosbarth</a:t>
            </a:r>
            <a:r>
              <a:rPr lang="en-US" sz="1400" dirty="0">
                <a:solidFill>
                  <a:prstClr val="black"/>
                </a:solidFill>
                <a:latin typeface="Segoe Print" panose="02000600000000000000" pitchFamily="2" charset="0"/>
              </a:rPr>
              <a:t> 5b/5b class</a:t>
            </a:r>
          </a:p>
          <a:p>
            <a:pPr>
              <a:defRPr/>
            </a:pPr>
            <a:r>
              <a:rPr lang="en-US" sz="1400" dirty="0">
                <a:solidFill>
                  <a:prstClr val="black"/>
                </a:solidFill>
                <a:latin typeface="Segoe Print" panose="02000600000000000000" pitchFamily="2" charset="0"/>
                <a:hlinkClick r:id="rId5"/>
              </a:rPr>
              <a:t>https://youtu.be/ruWX7LBlUr0</a:t>
            </a:r>
            <a:r>
              <a:rPr lang="en-US" sz="1400" dirty="0">
                <a:solidFill>
                  <a:prstClr val="black"/>
                </a:solidFill>
                <a:latin typeface="Segoe Print" panose="02000600000000000000" pitchFamily="2" charset="0"/>
              </a:rPr>
              <a:t> </a:t>
            </a:r>
          </a:p>
          <a:p>
            <a:pPr>
              <a:defRPr/>
            </a:pPr>
            <a:endParaRPr lang="en-GB" sz="1400" dirty="0"/>
          </a:p>
          <a:p>
            <a:pPr>
              <a:defRPr/>
            </a:pPr>
            <a:endParaRPr lang="en-US" sz="1400" dirty="0">
              <a:solidFill>
                <a:srgbClr val="4F81BD"/>
              </a:solidFill>
              <a:latin typeface="Calibri"/>
              <a:cs typeface="Calibri"/>
            </a:endParaRPr>
          </a:p>
        </p:txBody>
      </p:sp>
      <p:sp>
        <p:nvSpPr>
          <p:cNvPr id="9" name="TextBox 8">
            <a:extLst>
              <a:ext uri="{FF2B5EF4-FFF2-40B4-BE49-F238E27FC236}">
                <a16:creationId xmlns:a16="http://schemas.microsoft.com/office/drawing/2014/main" id="{DE14FB10-0245-0D4E-A159-5D0D6470CFDC}"/>
              </a:ext>
            </a:extLst>
          </p:cNvPr>
          <p:cNvSpPr txBox="1"/>
          <p:nvPr/>
        </p:nvSpPr>
        <p:spPr>
          <a:xfrm>
            <a:off x="117178" y="7608524"/>
            <a:ext cx="6305634" cy="116955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effectLst/>
                <a:uLnTx/>
                <a:uFillTx/>
                <a:latin typeface="Segoe Print"/>
                <a:ea typeface="+mn-ea"/>
                <a:cs typeface="+mn-cs"/>
              </a:rPr>
              <a:t>Fideos</a:t>
            </a:r>
            <a:r>
              <a:rPr kumimoji="0" lang="en-US" sz="1400" b="1" i="0" u="none" strike="noStrike" kern="1200" cap="none" spc="0" normalizeH="0" baseline="0" noProof="0" dirty="0">
                <a:ln>
                  <a:noFill/>
                </a:ln>
                <a:effectLst/>
                <a:uLnTx/>
                <a:uFillTx/>
                <a:latin typeface="Segoe Print"/>
                <a:ea typeface="+mn-ea"/>
                <a:cs typeface="+mn-cs"/>
              </a:rPr>
              <a:t> </a:t>
            </a:r>
            <a:r>
              <a:rPr kumimoji="0" lang="en-US" sz="1400" b="1" i="0" u="none" strike="noStrike" kern="1200" cap="none" spc="0" normalizeH="0" baseline="0" noProof="0" dirty="0" err="1">
                <a:ln>
                  <a:noFill/>
                </a:ln>
                <a:effectLst/>
                <a:uLnTx/>
                <a:uFillTx/>
                <a:latin typeface="Segoe Print"/>
                <a:ea typeface="+mn-ea"/>
                <a:cs typeface="+mn-cs"/>
              </a:rPr>
              <a:t>ychwanegol</a:t>
            </a:r>
            <a:r>
              <a:rPr kumimoji="0" lang="en-US" sz="1400" b="1" i="0" u="none" strike="noStrike" kern="1200" cap="none" spc="0" normalizeH="0" baseline="0" noProof="0" dirty="0">
                <a:ln>
                  <a:noFill/>
                </a:ln>
                <a:effectLst/>
                <a:uLnTx/>
                <a:uFillTx/>
                <a:latin typeface="Segoe Print"/>
                <a:ea typeface="+mn-ea"/>
                <a:cs typeface="+mn-cs"/>
              </a:rPr>
              <a:t>: </a:t>
            </a:r>
            <a:r>
              <a:rPr kumimoji="0" lang="en-US" sz="1400" b="1" i="0" u="none" strike="noStrike" kern="1200" cap="none" spc="0" normalizeH="0" baseline="0" noProof="0" dirty="0" err="1">
                <a:ln>
                  <a:noFill/>
                </a:ln>
                <a:effectLst/>
                <a:uLnTx/>
                <a:uFillTx/>
                <a:latin typeface="Segoe Print"/>
                <a:ea typeface="+mn-ea"/>
                <a:cs typeface="+mn-cs"/>
              </a:rPr>
              <a:t>Bydd</a:t>
            </a:r>
            <a:r>
              <a:rPr kumimoji="0" lang="en-US" sz="1400" b="1" i="0" u="none" strike="noStrike" kern="1200" cap="none" spc="0" normalizeH="0" baseline="0" noProof="0" dirty="0">
                <a:ln>
                  <a:noFill/>
                </a:ln>
                <a:effectLst/>
                <a:uLnTx/>
                <a:uFillTx/>
                <a:latin typeface="Segoe Print"/>
                <a:ea typeface="+mn-ea"/>
                <a:cs typeface="+mn-cs"/>
              </a:rPr>
              <a:t> </a:t>
            </a:r>
            <a:r>
              <a:rPr kumimoji="0" lang="en-US" sz="1400" b="1" i="0" u="none" strike="noStrike" kern="1200" cap="none" spc="0" normalizeH="0" baseline="0" noProof="0" dirty="0" err="1">
                <a:ln>
                  <a:noFill/>
                </a:ln>
                <a:effectLst/>
                <a:uLnTx/>
                <a:uFillTx/>
                <a:latin typeface="Segoe Print"/>
                <a:ea typeface="+mn-ea"/>
                <a:cs typeface="+mn-cs"/>
              </a:rPr>
              <a:t>rhain</a:t>
            </a:r>
            <a:r>
              <a:rPr kumimoji="0" lang="en-US" sz="1400" b="1" i="0" u="none" strike="noStrike" kern="1200" cap="none" spc="0" normalizeH="0" baseline="0" noProof="0" dirty="0">
                <a:ln>
                  <a:noFill/>
                </a:ln>
                <a:effectLst/>
                <a:uLnTx/>
                <a:uFillTx/>
                <a:latin typeface="Segoe Print"/>
                <a:ea typeface="+mn-ea"/>
                <a:cs typeface="+mn-cs"/>
              </a:rPr>
              <a:t> </a:t>
            </a:r>
            <a:r>
              <a:rPr kumimoji="0" lang="en-US" sz="1400" b="1" i="0" u="none" strike="noStrike" kern="1200" cap="none" spc="0" normalizeH="0" baseline="0" noProof="0" dirty="0" err="1">
                <a:ln>
                  <a:noFill/>
                </a:ln>
                <a:effectLst/>
                <a:uLnTx/>
                <a:uFillTx/>
                <a:latin typeface="Segoe Print"/>
                <a:ea typeface="+mn-ea"/>
                <a:cs typeface="+mn-cs"/>
              </a:rPr>
              <a:t>yn</a:t>
            </a:r>
            <a:r>
              <a:rPr kumimoji="0" lang="en-US" sz="1400" b="1" i="0" u="none" strike="noStrike" kern="1200" cap="none" spc="0" normalizeH="0" baseline="0" noProof="0" dirty="0">
                <a:ln>
                  <a:noFill/>
                </a:ln>
                <a:effectLst/>
                <a:uLnTx/>
                <a:uFillTx/>
                <a:latin typeface="Segoe Print"/>
                <a:ea typeface="+mn-ea"/>
                <a:cs typeface="+mn-cs"/>
              </a:rPr>
              <a:t> </a:t>
            </a:r>
            <a:r>
              <a:rPr kumimoji="0" lang="en-US" sz="1400" b="1" i="0" u="none" strike="noStrike" kern="1200" cap="none" spc="0" normalizeH="0" baseline="0" noProof="0" dirty="0" err="1">
                <a:ln>
                  <a:noFill/>
                </a:ln>
                <a:effectLst/>
                <a:uLnTx/>
                <a:uFillTx/>
                <a:latin typeface="Segoe Print"/>
                <a:ea typeface="+mn-ea"/>
                <a:cs typeface="+mn-cs"/>
              </a:rPr>
              <a:t>helpu</a:t>
            </a:r>
            <a:r>
              <a:rPr kumimoji="0" lang="en-US" sz="1400" b="1" i="0" u="none" strike="noStrike" kern="1200" cap="none" spc="0" normalizeH="0" baseline="0" noProof="0" dirty="0">
                <a:ln>
                  <a:noFill/>
                </a:ln>
                <a:effectLst/>
                <a:uLnTx/>
                <a:uFillTx/>
                <a:latin typeface="Segoe Print"/>
                <a:ea typeface="+mn-ea"/>
                <a:cs typeface="+mn-cs"/>
              </a:rPr>
              <a:t> </a:t>
            </a:r>
            <a:r>
              <a:rPr kumimoji="0" lang="en-US" sz="1400" b="1" i="0" u="none" strike="noStrike" kern="1200" cap="none" spc="0" normalizeH="0" baseline="0" noProof="0" dirty="0" err="1">
                <a:ln>
                  <a:noFill/>
                </a:ln>
                <a:effectLst/>
                <a:uLnTx/>
                <a:uFillTx/>
                <a:latin typeface="Segoe Print"/>
                <a:ea typeface="+mn-ea"/>
                <a:cs typeface="+mn-cs"/>
              </a:rPr>
              <a:t>gyda’r</a:t>
            </a:r>
            <a:r>
              <a:rPr kumimoji="0" lang="en-US" sz="1400" b="1" i="0" u="none" strike="noStrike" kern="1200" cap="none" spc="0" normalizeH="0" baseline="0" noProof="0" dirty="0">
                <a:ln>
                  <a:noFill/>
                </a:ln>
                <a:effectLst/>
                <a:uLnTx/>
                <a:uFillTx/>
                <a:latin typeface="Segoe Print"/>
                <a:ea typeface="+mn-ea"/>
                <a:cs typeface="+mn-cs"/>
              </a:rPr>
              <a:t> </a:t>
            </a:r>
            <a:r>
              <a:rPr kumimoji="0" lang="en-US" sz="1400" b="1" i="0" u="none" strike="noStrike" kern="1200" cap="none" spc="0" normalizeH="0" baseline="0" noProof="0" dirty="0" err="1">
                <a:ln>
                  <a:noFill/>
                </a:ln>
                <a:effectLst/>
                <a:uLnTx/>
                <a:uFillTx/>
                <a:latin typeface="Segoe Print"/>
                <a:ea typeface="+mn-ea"/>
                <a:cs typeface="+mn-cs"/>
              </a:rPr>
              <a:t>tasgau</a:t>
            </a:r>
            <a:r>
              <a:rPr kumimoji="0" lang="en-US" sz="1400" b="1" i="0" u="none" strike="noStrike" kern="1200" cap="none" spc="0" normalizeH="0" baseline="0" noProof="0" dirty="0">
                <a:ln>
                  <a:noFill/>
                </a:ln>
                <a:effectLst/>
                <a:uLnTx/>
                <a:uFillTx/>
                <a:latin typeface="Segoe Print"/>
                <a:ea typeface="+mn-ea"/>
                <a:cs typeface="+mn-cs"/>
              </a:rPr>
              <a:t> </a:t>
            </a:r>
            <a:r>
              <a:rPr kumimoji="0" lang="en-US" sz="1400" b="1" i="0" u="none" strike="noStrike" kern="1200" cap="none" spc="0" normalizeH="0" baseline="0" noProof="0" dirty="0" err="1">
                <a:ln>
                  <a:noFill/>
                </a:ln>
                <a:effectLst/>
                <a:uLnTx/>
                <a:uFillTx/>
                <a:latin typeface="Segoe Print"/>
                <a:ea typeface="+mn-ea"/>
                <a:cs typeface="+mn-cs"/>
              </a:rPr>
              <a:t>adre</a:t>
            </a:r>
            <a:r>
              <a:rPr kumimoji="0" lang="en-US" sz="1400" b="1" i="0" u="none" strike="noStrike" kern="1200" cap="none" spc="0" normalizeH="0" baseline="0" noProof="0" dirty="0">
                <a:ln>
                  <a:noFill/>
                </a:ln>
                <a:effectLst/>
                <a:uLnTx/>
                <a:uFillTx/>
                <a:latin typeface="Segoe Print"/>
                <a:ea typeface="+mn-ea"/>
                <a:cs typeface="+mn-cs"/>
              </a:rPr>
              <a:t>. </a:t>
            </a:r>
            <a:r>
              <a:rPr kumimoji="0" lang="en-US" sz="1400" b="1" i="0" u="none" strike="noStrike" kern="1200" cap="none" spc="0" normalizeH="0" baseline="0" noProof="0" dirty="0">
                <a:ln>
                  <a:noFill/>
                </a:ln>
                <a:solidFill>
                  <a:srgbClr val="7030A0"/>
                </a:solidFill>
                <a:effectLst/>
                <a:uLnTx/>
                <a:uFillTx/>
                <a:latin typeface="Segoe Print"/>
                <a:ea typeface="+mn-ea"/>
                <a:cs typeface="+mn-cs"/>
              </a:rPr>
              <a:t>Additional videos: These will help with the following tasks at home. </a:t>
            </a:r>
            <a:endParaRPr kumimoji="0" lang="en-US" sz="1400" b="1" i="0" u="none" strike="noStrike" kern="1200" cap="none" spc="0" normalizeH="0" baseline="0" noProof="0" dirty="0">
              <a:ln>
                <a:noFill/>
              </a:ln>
              <a:solidFill>
                <a:srgbClr val="7030A0"/>
              </a:solidFill>
              <a:effectLst/>
              <a:uLnTx/>
              <a:uFillTx/>
              <a:latin typeface="Segoe Print" panose="020008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7030A0"/>
              </a:solidFill>
              <a:effectLst/>
              <a:uLnTx/>
              <a:uFillTx/>
              <a:latin typeface="Segoe Print" panose="020008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err="1">
                <a:ln>
                  <a:noFill/>
                </a:ln>
                <a:effectLst/>
                <a:uLnTx/>
                <a:uFillTx/>
                <a:latin typeface="Segoe Print"/>
                <a:ea typeface="+mn-ea"/>
                <a:cs typeface="+mn-cs"/>
              </a:rPr>
              <a:t>Tasg</a:t>
            </a:r>
            <a:r>
              <a:rPr kumimoji="0" lang="en-US" sz="1400" b="1" i="0" u="sng" strike="noStrike" kern="1200" cap="none" spc="0" normalizeH="0" baseline="0" noProof="0" dirty="0">
                <a:ln>
                  <a:noFill/>
                </a:ln>
                <a:effectLst/>
                <a:uLnTx/>
                <a:uFillTx/>
                <a:latin typeface="Segoe Print"/>
                <a:ea typeface="+mn-ea"/>
                <a:cs typeface="+mn-cs"/>
              </a:rPr>
              <a:t> 1 </a:t>
            </a:r>
            <a:r>
              <a:rPr kumimoji="0" lang="en-US" sz="1400" b="1" i="0" u="sng" strike="noStrike" kern="1200" cap="none" spc="0" normalizeH="0" baseline="0" noProof="0" dirty="0" err="1">
                <a:ln>
                  <a:noFill/>
                </a:ln>
                <a:effectLst/>
                <a:uLnTx/>
                <a:uFillTx/>
                <a:latin typeface="Segoe Print"/>
                <a:ea typeface="+mn-ea"/>
                <a:cs typeface="+mn-cs"/>
              </a:rPr>
              <a:t>Arloesi</a:t>
            </a:r>
            <a:r>
              <a:rPr kumimoji="0" lang="en-US" sz="1400" b="1" i="0" u="sng" strike="noStrike" kern="1200" cap="none" spc="0" normalizeH="0" baseline="0" noProof="0" dirty="0">
                <a:ln>
                  <a:noFill/>
                </a:ln>
                <a:effectLst/>
                <a:uLnTx/>
                <a:uFillTx/>
                <a:latin typeface="Segoe Print"/>
                <a:ea typeface="+mn-ea"/>
                <a:cs typeface="+mn-cs"/>
              </a:rPr>
              <a:t>/ </a:t>
            </a:r>
            <a:r>
              <a:rPr kumimoji="0" lang="en-US" sz="1400" b="1" i="0" u="sng" strike="noStrike" kern="1200" cap="none" spc="0" normalizeH="0" baseline="0" noProof="0" dirty="0">
                <a:ln>
                  <a:noFill/>
                </a:ln>
                <a:solidFill>
                  <a:srgbClr val="7030A0"/>
                </a:solidFill>
                <a:effectLst/>
                <a:uLnTx/>
                <a:uFillTx/>
                <a:latin typeface="Segoe Print"/>
                <a:ea typeface="+mn-ea"/>
                <a:cs typeface="+mn-cs"/>
              </a:rPr>
              <a:t>Task 1 Innovation</a:t>
            </a:r>
            <a:endParaRPr lang="en-US" sz="1400" b="1" i="0" u="sng" strike="noStrike" kern="1200" cap="none" spc="0" normalizeH="0" baseline="0" noProof="0" dirty="0">
              <a:ln>
                <a:noFill/>
              </a:ln>
              <a:solidFill>
                <a:srgbClr val="7030A0"/>
              </a:solidFill>
              <a:effectLst/>
              <a:uLnTx/>
              <a:uFillTx/>
              <a:latin typeface="Segoe Print" panose="02000800000000000000" pitchFamily="2" charset="0"/>
            </a:endParaRPr>
          </a:p>
          <a:p>
            <a:pPr>
              <a:defRPr/>
            </a:pPr>
            <a:r>
              <a:rPr lang="en-US" sz="1400" dirty="0">
                <a:ea typeface="+mn-lt"/>
                <a:cs typeface="+mn-lt"/>
                <a:hlinkClick r:id="rId6"/>
              </a:rPr>
              <a:t>https://www.youtube.com/watch?v=P_zfWg76wZQ&amp;feature=youtu.be</a:t>
            </a:r>
            <a:endParaRPr lang="en-US" sz="1400" dirty="0">
              <a:ea typeface="+mn-lt"/>
              <a:cs typeface="+mn-lt"/>
            </a:endParaRPr>
          </a:p>
        </p:txBody>
      </p:sp>
      <p:sp>
        <p:nvSpPr>
          <p:cNvPr id="2" name="Rectangle 1">
            <a:extLst>
              <a:ext uri="{FF2B5EF4-FFF2-40B4-BE49-F238E27FC236}">
                <a16:creationId xmlns:a16="http://schemas.microsoft.com/office/drawing/2014/main" id="{0E93FA75-92A0-4A96-938B-A742161E55E5}"/>
              </a:ext>
            </a:extLst>
          </p:cNvPr>
          <p:cNvSpPr/>
          <p:nvPr/>
        </p:nvSpPr>
        <p:spPr>
          <a:xfrm>
            <a:off x="162898" y="2524666"/>
            <a:ext cx="6415701" cy="307777"/>
          </a:xfrm>
          <a:prstGeom prst="rect">
            <a:avLst/>
          </a:prstGeom>
        </p:spPr>
        <p:txBody>
          <a:bodyPr wrap="square">
            <a:spAutoFit/>
          </a:bodyPr>
          <a:lstStyle/>
          <a:p>
            <a:r>
              <a:rPr lang="en-GB" sz="1400" dirty="0">
                <a:hlinkClick r:id="rId7"/>
              </a:rPr>
              <a:t>https://www.youtube.com/playlist?list=PLkFGIuKuwSUTdeKg-mfPL2T0ek0V2KrnO</a:t>
            </a:r>
            <a:r>
              <a:rPr lang="en-GB" sz="1400" dirty="0"/>
              <a:t> </a:t>
            </a:r>
          </a:p>
        </p:txBody>
      </p:sp>
      <p:sp>
        <p:nvSpPr>
          <p:cNvPr id="8" name="TextBox 7">
            <a:extLst>
              <a:ext uri="{FF2B5EF4-FFF2-40B4-BE49-F238E27FC236}">
                <a16:creationId xmlns:a16="http://schemas.microsoft.com/office/drawing/2014/main" id="{7DF37567-D95D-4BED-8D23-6C1450D7A51D}"/>
              </a:ext>
            </a:extLst>
          </p:cNvPr>
          <p:cNvSpPr txBox="1"/>
          <p:nvPr/>
        </p:nvSpPr>
        <p:spPr>
          <a:xfrm>
            <a:off x="162898" y="2082225"/>
            <a:ext cx="6415701" cy="523220"/>
          </a:xfrm>
          <a:prstGeom prst="rect">
            <a:avLst/>
          </a:prstGeom>
          <a:noFill/>
        </p:spPr>
        <p:txBody>
          <a:bodyPr wrap="square" rtlCol="0" anchor="t">
            <a:spAutoFit/>
          </a:bodyPr>
          <a:lstStyle/>
          <a:p>
            <a:r>
              <a:rPr lang="en-GB" sz="1400" dirty="0" err="1">
                <a:latin typeface="Segoe Print"/>
              </a:rPr>
              <a:t>Rhestr</a:t>
            </a:r>
            <a:r>
              <a:rPr lang="en-GB" sz="1400" dirty="0">
                <a:latin typeface="Segoe Print"/>
              </a:rPr>
              <a:t> </a:t>
            </a:r>
            <a:r>
              <a:rPr lang="en-GB" sz="1400" dirty="0" err="1">
                <a:latin typeface="Segoe Print"/>
              </a:rPr>
              <a:t>chwarae</a:t>
            </a:r>
            <a:r>
              <a:rPr lang="en-GB" sz="1400" dirty="0">
                <a:latin typeface="Segoe Print"/>
              </a:rPr>
              <a:t> </a:t>
            </a:r>
            <a:r>
              <a:rPr lang="en-GB" sz="1400" dirty="0" err="1">
                <a:latin typeface="Segoe Print"/>
              </a:rPr>
              <a:t>o'r</a:t>
            </a:r>
            <a:r>
              <a:rPr lang="en-GB" sz="1400" dirty="0">
                <a:latin typeface="Segoe Print"/>
              </a:rPr>
              <a:t> </a:t>
            </a:r>
            <a:r>
              <a:rPr lang="en-GB" sz="1400" dirty="0" err="1">
                <a:latin typeface="Segoe Print"/>
              </a:rPr>
              <a:t>holl</a:t>
            </a:r>
            <a:r>
              <a:rPr lang="en-GB" sz="1400" dirty="0">
                <a:latin typeface="Segoe Print"/>
              </a:rPr>
              <a:t> </a:t>
            </a:r>
            <a:r>
              <a:rPr lang="en-GB" sz="1400" dirty="0" err="1">
                <a:latin typeface="Segoe Print"/>
              </a:rPr>
              <a:t>fideos</a:t>
            </a:r>
            <a:r>
              <a:rPr lang="en-GB" sz="1400" dirty="0">
                <a:latin typeface="Segoe Print"/>
              </a:rPr>
              <a:t> </a:t>
            </a:r>
            <a:r>
              <a:rPr lang="en-GB" sz="1400" dirty="0" err="1">
                <a:latin typeface="Segoe Print"/>
              </a:rPr>
              <a:t>ar</a:t>
            </a:r>
            <a:r>
              <a:rPr lang="en-GB" sz="1400" dirty="0">
                <a:latin typeface="Segoe Print"/>
              </a:rPr>
              <a:t> </a:t>
            </a:r>
            <a:r>
              <a:rPr lang="en-GB" sz="1400" dirty="0" err="1">
                <a:latin typeface="Segoe Print"/>
              </a:rPr>
              <a:t>gyfer</a:t>
            </a:r>
            <a:r>
              <a:rPr lang="en-GB" sz="1400" dirty="0">
                <a:latin typeface="Segoe Print"/>
              </a:rPr>
              <a:t> </a:t>
            </a:r>
            <a:r>
              <a:rPr lang="en-GB" sz="1400" dirty="0" err="1">
                <a:latin typeface="Segoe Print"/>
              </a:rPr>
              <a:t>wythnos</a:t>
            </a:r>
            <a:r>
              <a:rPr lang="en-GB" sz="1400" dirty="0">
                <a:latin typeface="Segoe Print"/>
              </a:rPr>
              <a:t> 3 / </a:t>
            </a:r>
            <a:r>
              <a:rPr lang="en-GB" sz="1400" dirty="0">
                <a:solidFill>
                  <a:srgbClr val="7030A0"/>
                </a:solidFill>
                <a:latin typeface="Segoe Print"/>
              </a:rPr>
              <a:t>Playlist of all videos for week 3:</a:t>
            </a:r>
          </a:p>
        </p:txBody>
      </p:sp>
      <p:sp>
        <p:nvSpPr>
          <p:cNvPr id="10" name="TextBox 9">
            <a:extLst>
              <a:ext uri="{FF2B5EF4-FFF2-40B4-BE49-F238E27FC236}">
                <a16:creationId xmlns:a16="http://schemas.microsoft.com/office/drawing/2014/main" id="{D9E56FCD-B3DB-46F8-B5E4-DD1BEA0B9B32}"/>
              </a:ext>
            </a:extLst>
          </p:cNvPr>
          <p:cNvSpPr txBox="1"/>
          <p:nvPr/>
        </p:nvSpPr>
        <p:spPr>
          <a:xfrm>
            <a:off x="162898" y="3292100"/>
            <a:ext cx="6079066" cy="307777"/>
          </a:xfrm>
          <a:prstGeom prst="rect">
            <a:avLst/>
          </a:prstGeom>
          <a:noFill/>
        </p:spPr>
        <p:txBody>
          <a:bodyPr wrap="square" rtlCol="0">
            <a:spAutoFit/>
          </a:bodyPr>
          <a:lstStyle/>
          <a:p>
            <a:r>
              <a:rPr lang="en-GB" sz="1400" dirty="0" err="1">
                <a:latin typeface="Segoe Print" panose="02000600000000000000" pitchFamily="2" charset="0"/>
              </a:rPr>
              <a:t>Dyma</a:t>
            </a:r>
            <a:r>
              <a:rPr lang="en-GB" sz="1400" dirty="0">
                <a:latin typeface="Segoe Print" panose="02000600000000000000" pitchFamily="2" charset="0"/>
              </a:rPr>
              <a:t> </a:t>
            </a:r>
            <a:r>
              <a:rPr lang="en-GB" sz="1400" dirty="0" err="1">
                <a:latin typeface="Segoe Print" panose="02000600000000000000" pitchFamily="2" charset="0"/>
              </a:rPr>
              <a:t>nhw’n</a:t>
            </a:r>
            <a:r>
              <a:rPr lang="en-GB" sz="1400" dirty="0">
                <a:latin typeface="Segoe Print" panose="02000600000000000000" pitchFamily="2" charset="0"/>
              </a:rPr>
              <a:t> </a:t>
            </a:r>
            <a:r>
              <a:rPr lang="en-GB" sz="1400" dirty="0" err="1">
                <a:latin typeface="Segoe Print" panose="02000600000000000000" pitchFamily="2" charset="0"/>
              </a:rPr>
              <a:t>unigol</a:t>
            </a:r>
            <a:r>
              <a:rPr lang="en-GB" sz="1400" dirty="0">
                <a:latin typeface="Segoe Print" panose="02000600000000000000" pitchFamily="2" charset="0"/>
              </a:rPr>
              <a:t> / </a:t>
            </a:r>
            <a:r>
              <a:rPr lang="en-GB" sz="1400" dirty="0">
                <a:solidFill>
                  <a:srgbClr val="7030A0"/>
                </a:solidFill>
                <a:latin typeface="Segoe Print" panose="02000600000000000000" pitchFamily="2" charset="0"/>
              </a:rPr>
              <a:t>Here they are individually</a:t>
            </a:r>
            <a:r>
              <a:rPr lang="en-GB" sz="1400" dirty="0">
                <a:latin typeface="Segoe Print" panose="02000600000000000000" pitchFamily="2" charset="0"/>
              </a:rPr>
              <a:t>:</a:t>
            </a:r>
          </a:p>
        </p:txBody>
      </p:sp>
      <p:sp>
        <p:nvSpPr>
          <p:cNvPr id="15" name="Right Brace 14">
            <a:extLst>
              <a:ext uri="{FF2B5EF4-FFF2-40B4-BE49-F238E27FC236}">
                <a16:creationId xmlns:a16="http://schemas.microsoft.com/office/drawing/2014/main" id="{F3362093-C8DE-4825-82C1-E31CC3E03730}"/>
              </a:ext>
            </a:extLst>
          </p:cNvPr>
          <p:cNvSpPr/>
          <p:nvPr/>
        </p:nvSpPr>
        <p:spPr>
          <a:xfrm>
            <a:off x="3202431" y="6336902"/>
            <a:ext cx="101600" cy="677109"/>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6" name="TextBox 15">
            <a:extLst>
              <a:ext uri="{FF2B5EF4-FFF2-40B4-BE49-F238E27FC236}">
                <a16:creationId xmlns:a16="http://schemas.microsoft.com/office/drawing/2014/main" id="{615470C6-1E32-4130-807C-01D8A583C7EC}"/>
              </a:ext>
            </a:extLst>
          </p:cNvPr>
          <p:cNvSpPr txBox="1"/>
          <p:nvPr/>
        </p:nvSpPr>
        <p:spPr>
          <a:xfrm>
            <a:off x="3412236" y="6306124"/>
            <a:ext cx="3206064" cy="738664"/>
          </a:xfrm>
          <a:prstGeom prst="rect">
            <a:avLst/>
          </a:prstGeom>
          <a:noFill/>
        </p:spPr>
        <p:txBody>
          <a:bodyPr wrap="square" rtlCol="0">
            <a:spAutoFit/>
          </a:bodyPr>
          <a:lstStyle/>
          <a:p>
            <a:r>
              <a:rPr lang="en-GB" sz="1400" dirty="0" err="1"/>
              <a:t>Bydd</a:t>
            </a:r>
            <a:r>
              <a:rPr lang="en-GB" sz="1400" dirty="0"/>
              <a:t> y </a:t>
            </a:r>
            <a:r>
              <a:rPr lang="en-GB" sz="1400" dirty="0" err="1"/>
              <a:t>fideos</a:t>
            </a:r>
            <a:r>
              <a:rPr lang="en-GB" sz="1400" dirty="0"/>
              <a:t> </a:t>
            </a:r>
            <a:r>
              <a:rPr lang="en-GB" sz="1400" dirty="0" err="1"/>
              <a:t>hyn</a:t>
            </a:r>
            <a:r>
              <a:rPr lang="en-GB" sz="1400" dirty="0"/>
              <a:t> </a:t>
            </a:r>
            <a:r>
              <a:rPr lang="en-GB" sz="1400" dirty="0" err="1"/>
              <a:t>ar</a:t>
            </a:r>
            <a:r>
              <a:rPr lang="en-GB" sz="1400" dirty="0"/>
              <a:t> </a:t>
            </a:r>
            <a:r>
              <a:rPr lang="en-GB" sz="1400" dirty="0" err="1"/>
              <a:t>gael</a:t>
            </a:r>
            <a:r>
              <a:rPr lang="en-GB" sz="1400" dirty="0"/>
              <a:t> </a:t>
            </a:r>
            <a:r>
              <a:rPr lang="en-GB" sz="1400" dirty="0" err="1"/>
              <a:t>i'w</a:t>
            </a:r>
            <a:r>
              <a:rPr lang="en-GB" sz="1400" dirty="0"/>
              <a:t> </a:t>
            </a:r>
            <a:r>
              <a:rPr lang="en-GB" sz="1400" dirty="0" err="1"/>
              <a:t>gweld</a:t>
            </a:r>
            <a:r>
              <a:rPr lang="en-GB" sz="1400" dirty="0"/>
              <a:t> </a:t>
            </a:r>
            <a:r>
              <a:rPr lang="en-GB" sz="1400" dirty="0" err="1"/>
              <a:t>ar</a:t>
            </a:r>
            <a:r>
              <a:rPr lang="en-GB" sz="1400" dirty="0"/>
              <a:t> 13.07 </a:t>
            </a:r>
            <a:r>
              <a:rPr lang="en-GB" sz="1400" dirty="0" err="1"/>
              <a:t>ar</a:t>
            </a:r>
            <a:r>
              <a:rPr lang="en-GB" sz="1400" dirty="0"/>
              <a:t> </a:t>
            </a:r>
            <a:r>
              <a:rPr lang="en-GB" sz="1400" dirty="0" err="1"/>
              <a:t>ôl</a:t>
            </a:r>
            <a:r>
              <a:rPr lang="en-GB" sz="1400" dirty="0"/>
              <a:t> 13:30 / </a:t>
            </a:r>
            <a:r>
              <a:rPr lang="en-GB" sz="1400" dirty="0">
                <a:solidFill>
                  <a:srgbClr val="7030A0"/>
                </a:solidFill>
              </a:rPr>
              <a:t>These videos will be available to view on 13.07 after 13:30</a:t>
            </a:r>
          </a:p>
        </p:txBody>
      </p:sp>
    </p:spTree>
    <p:extLst>
      <p:ext uri="{BB962C8B-B14F-4D97-AF65-F5344CB8AC3E}">
        <p14:creationId xmlns:p14="http://schemas.microsoft.com/office/powerpoint/2010/main" val="3121559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8847D2-AC17-4B38-BAB6-D1DF44CA2A84}"/>
              </a:ext>
            </a:extLst>
          </p:cNvPr>
          <p:cNvSpPr txBox="1"/>
          <p:nvPr/>
        </p:nvSpPr>
        <p:spPr>
          <a:xfrm>
            <a:off x="602932" y="111760"/>
            <a:ext cx="610616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sng" strike="noStrike" kern="1200" cap="none" spc="0" normalizeH="0" baseline="0" noProof="0" err="1">
                <a:ln>
                  <a:noFill/>
                </a:ln>
                <a:solidFill>
                  <a:prstClr val="black"/>
                </a:solidFill>
                <a:effectLst/>
                <a:uLnTx/>
                <a:uFillTx/>
                <a:latin typeface="Segoe Print" panose="02000600000000000000" pitchFamily="2" charset="0"/>
                <a:ea typeface="+mn-ea"/>
                <a:cs typeface="+mn-cs"/>
              </a:rPr>
              <a:t>Tasg</a:t>
            </a:r>
            <a:r>
              <a:rPr kumimoji="0" lang="en-GB" sz="1600" b="0" i="0" u="sng" strike="noStrike" kern="1200" cap="none" spc="0" normalizeH="0" baseline="0" noProof="0">
                <a:ln>
                  <a:noFill/>
                </a:ln>
                <a:solidFill>
                  <a:prstClr val="black"/>
                </a:solidFill>
                <a:effectLst/>
                <a:uLnTx/>
                <a:uFillTx/>
                <a:latin typeface="Segoe Print" panose="02000600000000000000" pitchFamily="2" charset="0"/>
                <a:ea typeface="+mn-ea"/>
                <a:cs typeface="+mn-cs"/>
              </a:rPr>
              <a:t> Cymraeg 1 (</a:t>
            </a:r>
            <a:r>
              <a:rPr kumimoji="0" lang="en-GB" sz="1600" b="0" i="0" u="sng" strike="noStrike" kern="1200" cap="none" spc="0" normalizeH="0" baseline="0" noProof="0" err="1">
                <a:ln>
                  <a:noFill/>
                </a:ln>
                <a:solidFill>
                  <a:prstClr val="black"/>
                </a:solidFill>
                <a:effectLst/>
                <a:uLnTx/>
                <a:uFillTx/>
                <a:latin typeface="Segoe Print" panose="02000600000000000000" pitchFamily="2" charset="0"/>
                <a:ea typeface="+mn-ea"/>
                <a:cs typeface="+mn-cs"/>
              </a:rPr>
              <a:t>Yn</a:t>
            </a:r>
            <a:r>
              <a:rPr kumimoji="0" lang="en-GB" sz="1600" b="0" i="0" u="sng" strike="noStrike" kern="1200" cap="none" spc="0" normalizeH="0" baseline="0" noProof="0">
                <a:ln>
                  <a:noFill/>
                </a:ln>
                <a:solidFill>
                  <a:prstClr val="black"/>
                </a:solidFill>
                <a:effectLst/>
                <a:uLnTx/>
                <a:uFillTx/>
                <a:latin typeface="Segoe Print" panose="02000600000000000000" pitchFamily="2" charset="0"/>
                <a:ea typeface="+mn-ea"/>
                <a:cs typeface="+mn-cs"/>
              </a:rPr>
              <a:t> Ysgol) </a:t>
            </a:r>
            <a:r>
              <a:rPr kumimoji="0" lang="en-GB" sz="1600" b="0" i="0" u="sng" strike="noStrike" kern="1200" cap="none" spc="0" normalizeH="0" baseline="0" noProof="0">
                <a:ln>
                  <a:noFill/>
                </a:ln>
                <a:solidFill>
                  <a:srgbClr val="7030A0"/>
                </a:solidFill>
                <a:effectLst/>
                <a:uLnTx/>
                <a:uFillTx/>
                <a:latin typeface="Segoe Print" panose="02000600000000000000" pitchFamily="2" charset="0"/>
                <a:ea typeface="+mn-ea"/>
                <a:cs typeface="+mn-cs"/>
              </a:rPr>
              <a:t>Welsh Task 1 (In school)</a:t>
            </a:r>
          </a:p>
        </p:txBody>
      </p:sp>
      <p:pic>
        <p:nvPicPr>
          <p:cNvPr id="1026" name="Picture 2" descr="Handprint clipart hand template, Handprint hand template ...">
            <a:extLst>
              <a:ext uri="{FF2B5EF4-FFF2-40B4-BE49-F238E27FC236}">
                <a16:creationId xmlns:a16="http://schemas.microsoft.com/office/drawing/2014/main" id="{DA6D1748-DF3D-4387-B0A0-BBDA92C034E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820" b="95387" l="10000" r="90000">
                        <a14:foregroundMark x1="45759" y1="90981" x2="56126" y2="94530"/>
                        <a14:foregroundMark x1="62852" y1="93773" x2="65854" y2="92402"/>
                        <a14:foregroundMark x1="57648" y1="9078" x2="57927" y2="9091"/>
                        <a14:backgroundMark x1="55732" y1="7870" x2="55366" y2="9091"/>
                        <a14:backgroundMark x1="53780" y1="9091" x2="57561" y2="9227"/>
                        <a14:backgroundMark x1="53415" y1="10176" x2="53415" y2="9227"/>
                        <a14:backgroundMark x1="53902" y1="8820" x2="53415" y2="9905"/>
                        <a14:backgroundMark x1="56585" y1="95387" x2="60488" y2="95658"/>
                        <a14:backgroundMark x1="55488" y1="95658" x2="62561" y2="95522"/>
                        <a14:backgroundMark x1="62561" y1="95522" x2="63049" y2="94708"/>
                        <a14:backgroundMark x1="60976" y1="94708" x2="62317" y2="94708"/>
                        <a14:backgroundMark x1="43780" y1="90502" x2="45366" y2="91452"/>
                      </a14:backgroundRemoval>
                    </a14:imgEffect>
                  </a14:imgLayer>
                </a14:imgProps>
              </a:ext>
              <a:ext uri="{28A0092B-C50C-407E-A947-70E740481C1C}">
                <a14:useLocalDpi xmlns:a14="http://schemas.microsoft.com/office/drawing/2010/main" val="0"/>
              </a:ext>
            </a:extLst>
          </a:blip>
          <a:srcRect l="13057" t="3642" r="13614" b="3365"/>
          <a:stretch/>
        </p:blipFill>
        <p:spPr bwMode="auto">
          <a:xfrm>
            <a:off x="1864382" y="3935316"/>
            <a:ext cx="3040108" cy="232415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373F41D-F867-4BCB-ACCF-AE502056264D}"/>
              </a:ext>
            </a:extLst>
          </p:cNvPr>
          <p:cNvSpPr txBox="1"/>
          <p:nvPr/>
        </p:nvSpPr>
        <p:spPr>
          <a:xfrm>
            <a:off x="204107" y="560698"/>
            <a:ext cx="6449785" cy="1200329"/>
          </a:xfrm>
          <a:prstGeom prst="rect">
            <a:avLst/>
          </a:prstGeom>
          <a:noFill/>
          <a:ln w="9525">
            <a:solidFill>
              <a:schemeClr val="tx1"/>
            </a:solidFill>
          </a:ln>
        </p:spPr>
        <p:txBody>
          <a:bodyPr wrap="square" rtlCol="0" anchor="t">
            <a:spAutoFit/>
          </a:bodyPr>
          <a:lstStyle/>
          <a:p>
            <a:pPr defTabSz="457200" fontAlgn="base">
              <a:defRPr/>
            </a:pPr>
            <a:endParaRPr lang="en-GB" sz="1200" b="0" i="0" u="none" strike="noStrike" kern="1200" cap="none" spc="0" normalizeH="0" baseline="0" noProof="0">
              <a:ln>
                <a:noFill/>
              </a:ln>
              <a:solidFill>
                <a:srgbClr val="7030A0"/>
              </a:solidFill>
              <a:effectLst/>
              <a:uLnTx/>
              <a:uFillTx/>
              <a:latin typeface="Segoe Print"/>
              <a:cs typeface="Segoe UI"/>
            </a:endParaRPr>
          </a:p>
          <a:p>
            <a:pPr defTabSz="457200">
              <a:defRPr/>
            </a:pPr>
            <a:r>
              <a:rPr lang="en-GB" sz="1200" err="1">
                <a:latin typeface="Segoe Print"/>
              </a:rPr>
              <a:t>Ysgrifennwch</a:t>
            </a:r>
            <a:r>
              <a:rPr lang="en-GB" sz="1200">
                <a:latin typeface="Segoe Print"/>
              </a:rPr>
              <a:t> </a:t>
            </a:r>
            <a:r>
              <a:rPr lang="en-GB" sz="1200" err="1">
                <a:latin typeface="Segoe Print"/>
              </a:rPr>
              <a:t>eich</a:t>
            </a:r>
            <a:r>
              <a:rPr lang="en-GB" sz="1200">
                <a:latin typeface="Segoe Print"/>
              </a:rPr>
              <a:t> </a:t>
            </a:r>
            <a:r>
              <a:rPr lang="en-GB" sz="1200" err="1">
                <a:latin typeface="Segoe Print"/>
              </a:rPr>
              <a:t>gobeithion</a:t>
            </a:r>
            <a:r>
              <a:rPr lang="en-GB" sz="1200">
                <a:latin typeface="Segoe Print"/>
              </a:rPr>
              <a:t> </a:t>
            </a:r>
            <a:r>
              <a:rPr lang="en-GB" sz="1200" err="1">
                <a:latin typeface="Segoe Print"/>
              </a:rPr>
              <a:t>ar</a:t>
            </a:r>
            <a:r>
              <a:rPr lang="en-GB" sz="1200">
                <a:latin typeface="Segoe Print"/>
              </a:rPr>
              <a:t> </a:t>
            </a:r>
            <a:r>
              <a:rPr lang="en-GB" sz="1200" err="1">
                <a:latin typeface="Segoe Print"/>
              </a:rPr>
              <a:t>gyfer</a:t>
            </a:r>
            <a:r>
              <a:rPr lang="en-GB" sz="1200">
                <a:latin typeface="Segoe Print"/>
              </a:rPr>
              <a:t> y </a:t>
            </a:r>
            <a:r>
              <a:rPr lang="en-GB" sz="1200" err="1">
                <a:latin typeface="Segoe Print"/>
              </a:rPr>
              <a:t>dyfodol</a:t>
            </a:r>
            <a:r>
              <a:rPr lang="en-GB" sz="1200">
                <a:latin typeface="Segoe Print"/>
              </a:rPr>
              <a:t>, am </a:t>
            </a:r>
            <a:r>
              <a:rPr lang="en-GB" sz="1200" err="1">
                <a:latin typeface="Segoe Print"/>
              </a:rPr>
              <a:t>eich</a:t>
            </a:r>
            <a:r>
              <a:rPr lang="en-GB" sz="1200">
                <a:latin typeface="Segoe Print"/>
              </a:rPr>
              <a:t> </a:t>
            </a:r>
            <a:r>
              <a:rPr lang="en-GB" sz="1200" err="1">
                <a:latin typeface="Segoe Print"/>
              </a:rPr>
              <a:t>hunain</a:t>
            </a:r>
            <a:r>
              <a:rPr lang="en-GB" sz="1200">
                <a:latin typeface="Segoe Print"/>
              </a:rPr>
              <a:t> ac am y </a:t>
            </a:r>
            <a:r>
              <a:rPr lang="en-GB" sz="1200" err="1">
                <a:latin typeface="Segoe Print"/>
              </a:rPr>
              <a:t>byd</a:t>
            </a:r>
            <a:r>
              <a:rPr lang="en-GB" sz="1200">
                <a:latin typeface="Segoe Print"/>
              </a:rPr>
              <a:t> </a:t>
            </a:r>
            <a:r>
              <a:rPr lang="en-GB" sz="1200" err="1">
                <a:latin typeface="Segoe Print"/>
              </a:rPr>
              <a:t>tu</a:t>
            </a:r>
            <a:r>
              <a:rPr lang="en-GB" sz="1200">
                <a:latin typeface="Segoe Print"/>
              </a:rPr>
              <a:t> </a:t>
            </a:r>
            <a:r>
              <a:rPr lang="en-GB" sz="1200" err="1">
                <a:latin typeface="Segoe Print"/>
              </a:rPr>
              <a:t>fewn</a:t>
            </a:r>
            <a:r>
              <a:rPr lang="en-GB" sz="1200">
                <a:latin typeface="Segoe Print"/>
              </a:rPr>
              <a:t> y </a:t>
            </a:r>
            <a:r>
              <a:rPr lang="en-GB" sz="1200" err="1">
                <a:latin typeface="Segoe Print"/>
              </a:rPr>
              <a:t>llaw</a:t>
            </a:r>
            <a:r>
              <a:rPr lang="en-GB" sz="1200">
                <a:latin typeface="Segoe Print"/>
              </a:rPr>
              <a:t>. </a:t>
            </a:r>
            <a:r>
              <a:rPr lang="en-GB" sz="1200" err="1">
                <a:latin typeface="Segoe Print"/>
              </a:rPr>
              <a:t>Ysgrifennwch</a:t>
            </a:r>
            <a:r>
              <a:rPr lang="en-GB" sz="1200">
                <a:latin typeface="Segoe Print"/>
              </a:rPr>
              <a:t> un </a:t>
            </a:r>
            <a:r>
              <a:rPr lang="en-GB" sz="1200" err="1">
                <a:latin typeface="Segoe Print"/>
              </a:rPr>
              <a:t>brawddeg</a:t>
            </a:r>
            <a:r>
              <a:rPr lang="en-GB" sz="1200">
                <a:latin typeface="Segoe Print"/>
              </a:rPr>
              <a:t> </a:t>
            </a:r>
            <a:r>
              <a:rPr lang="en-GB" sz="1200" err="1">
                <a:latin typeface="Segoe Print"/>
              </a:rPr>
              <a:t>ar</a:t>
            </a:r>
            <a:r>
              <a:rPr lang="en-GB" sz="1200">
                <a:latin typeface="Segoe Print"/>
              </a:rPr>
              <a:t> un </a:t>
            </a:r>
            <a:r>
              <a:rPr lang="en-GB" sz="1200" err="1">
                <a:latin typeface="Segoe Print"/>
              </a:rPr>
              <a:t>bys</a:t>
            </a:r>
            <a:r>
              <a:rPr lang="en-GB" sz="1200">
                <a:latin typeface="Segoe Print"/>
              </a:rPr>
              <a:t>. </a:t>
            </a:r>
            <a:r>
              <a:rPr lang="en-GB" sz="1200" err="1">
                <a:latin typeface="Segoe Print"/>
              </a:rPr>
              <a:t>Defnyddwch</a:t>
            </a:r>
            <a:r>
              <a:rPr lang="en-GB" sz="1200">
                <a:latin typeface="Segoe Print"/>
              </a:rPr>
              <a:t> y </a:t>
            </a:r>
            <a:r>
              <a:rPr lang="en-GB" sz="1200" err="1">
                <a:latin typeface="Segoe Print"/>
              </a:rPr>
              <a:t>cychwyn</a:t>
            </a:r>
            <a:r>
              <a:rPr lang="en-GB" sz="1200">
                <a:latin typeface="Segoe Print"/>
              </a:rPr>
              <a:t> </a:t>
            </a:r>
            <a:r>
              <a:rPr lang="en-GB" sz="1200" err="1">
                <a:latin typeface="Segoe Print"/>
              </a:rPr>
              <a:t>brawddegau</a:t>
            </a:r>
            <a:r>
              <a:rPr lang="en-GB" sz="1200">
                <a:latin typeface="Segoe Print"/>
              </a:rPr>
              <a:t>. </a:t>
            </a:r>
            <a:r>
              <a:rPr lang="en-GB" sz="1200" err="1">
                <a:latin typeface="Segoe Print"/>
              </a:rPr>
              <a:t>Gwyliwch</a:t>
            </a:r>
            <a:r>
              <a:rPr lang="en-GB" sz="1200">
                <a:latin typeface="Segoe Print"/>
              </a:rPr>
              <a:t> y </a:t>
            </a:r>
            <a:r>
              <a:rPr lang="en-GB" sz="1200" err="1">
                <a:latin typeface="Segoe Print"/>
              </a:rPr>
              <a:t>cyflwyniad</a:t>
            </a:r>
            <a:r>
              <a:rPr lang="en-GB" sz="1200">
                <a:latin typeface="Segoe Print"/>
              </a:rPr>
              <a:t> </a:t>
            </a:r>
            <a:r>
              <a:rPr lang="en-GB" sz="1200" err="1">
                <a:latin typeface="Segoe Print"/>
              </a:rPr>
              <a:t>gan</a:t>
            </a:r>
            <a:r>
              <a:rPr lang="en-GB" sz="1200">
                <a:latin typeface="Segoe Print"/>
              </a:rPr>
              <a:t> </a:t>
            </a:r>
            <a:r>
              <a:rPr lang="en-GB" sz="1200" err="1">
                <a:latin typeface="Segoe Print"/>
              </a:rPr>
              <a:t>eich</a:t>
            </a:r>
            <a:r>
              <a:rPr lang="en-GB" sz="1200">
                <a:latin typeface="Segoe Print"/>
              </a:rPr>
              <a:t> </a:t>
            </a:r>
            <a:r>
              <a:rPr lang="en-GB" sz="1200" err="1">
                <a:latin typeface="Segoe Print"/>
              </a:rPr>
              <a:t>athro</a:t>
            </a:r>
            <a:r>
              <a:rPr lang="en-GB" sz="1200">
                <a:latin typeface="Segoe Print"/>
              </a:rPr>
              <a:t>/</a:t>
            </a:r>
            <a:r>
              <a:rPr lang="en-GB" sz="1200" err="1">
                <a:latin typeface="Segoe Print"/>
              </a:rPr>
              <a:t>athrawes</a:t>
            </a:r>
            <a:r>
              <a:rPr lang="en-GB" sz="1200">
                <a:latin typeface="Segoe Print"/>
              </a:rPr>
              <a:t>.</a:t>
            </a:r>
            <a:endParaRPr lang="en-GB" sz="1200">
              <a:latin typeface="Segoe Print" panose="02000600000000000000" pitchFamily="2" charset="0"/>
            </a:endParaRPr>
          </a:p>
          <a:p>
            <a:pPr defTabSz="457200">
              <a:defRPr/>
            </a:pPr>
            <a:r>
              <a:rPr lang="en-GB" sz="1200">
                <a:solidFill>
                  <a:srgbClr val="7030A0"/>
                </a:solidFill>
                <a:latin typeface="Segoe Print"/>
              </a:rPr>
              <a:t>Write your hopes for the future, for </a:t>
            </a:r>
            <a:r>
              <a:rPr lang="en-GB" sz="1200" err="1">
                <a:solidFill>
                  <a:srgbClr val="7030A0"/>
                </a:solidFill>
                <a:latin typeface="Segoe Print"/>
              </a:rPr>
              <a:t>youself</a:t>
            </a:r>
            <a:r>
              <a:rPr lang="en-GB" sz="1200">
                <a:solidFill>
                  <a:srgbClr val="7030A0"/>
                </a:solidFill>
                <a:latin typeface="Segoe Print"/>
              </a:rPr>
              <a:t> and for the world inside the hand. Try to write a sentence on each finger. Watch the introduction by your teacher. </a:t>
            </a:r>
            <a:endParaRPr lang="en-GB" sz="1200">
              <a:solidFill>
                <a:srgbClr val="7030A0"/>
              </a:solidFill>
              <a:latin typeface="Segoe Print" panose="02000600000000000000" pitchFamily="2" charset="0"/>
            </a:endParaRPr>
          </a:p>
        </p:txBody>
      </p:sp>
      <p:sp>
        <p:nvSpPr>
          <p:cNvPr id="12" name="Rectangle 11">
            <a:extLst>
              <a:ext uri="{FF2B5EF4-FFF2-40B4-BE49-F238E27FC236}">
                <a16:creationId xmlns:a16="http://schemas.microsoft.com/office/drawing/2014/main" id="{79B04E42-FB83-4AB3-9F7D-4794552982B7}"/>
              </a:ext>
            </a:extLst>
          </p:cNvPr>
          <p:cNvSpPr/>
          <p:nvPr/>
        </p:nvSpPr>
        <p:spPr>
          <a:xfrm>
            <a:off x="2737775" y="5074535"/>
            <a:ext cx="1765227" cy="70788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srgbClr val="FF0000"/>
                </a:solidFill>
                <a:effectLst/>
                <a:uLnTx/>
                <a:uFillTx/>
                <a:latin typeface="FGSFudgeRibbon" panose="02000603000000000000" pitchFamily="2" charset="0"/>
                <a:ea typeface="FGSFudgeRibbon" panose="02000603000000000000" pitchFamily="2" charset="0"/>
                <a:cs typeface="+mn-cs"/>
              </a:rPr>
              <a:t>F</a:t>
            </a:r>
            <a:r>
              <a:rPr kumimoji="0" lang="en-GB" sz="2000" b="1" i="0" u="none" strike="noStrike" kern="1200" cap="none" spc="0" normalizeH="0" baseline="0" noProof="0" err="1">
                <a:ln>
                  <a:noFill/>
                </a:ln>
                <a:solidFill>
                  <a:srgbClr val="7030A0"/>
                </a:solidFill>
                <a:effectLst/>
                <a:uLnTx/>
                <a:uFillTx/>
                <a:latin typeface="FGSFudgeRibbon" panose="02000603000000000000" pitchFamily="2" charset="0"/>
                <a:ea typeface="FGSFudgeRibbon" panose="02000603000000000000" pitchFamily="2" charset="0"/>
                <a:cs typeface="+mn-cs"/>
              </a:rPr>
              <a:t>y</a:t>
            </a:r>
            <a:r>
              <a:rPr kumimoji="0" lang="en-GB" sz="2000" b="1" i="0" u="none" strike="noStrike" kern="1200" cap="none" spc="0" normalizeH="0" baseline="0" noProof="0">
                <a:ln>
                  <a:noFill/>
                </a:ln>
                <a:solidFill>
                  <a:prstClr val="black"/>
                </a:solidFill>
                <a:effectLst/>
                <a:uLnTx/>
                <a:uFillTx/>
                <a:latin typeface="FGSFudgeRibbon" panose="02000603000000000000" pitchFamily="2" charset="0"/>
                <a:ea typeface="FGSFudgeRibbon" panose="02000603000000000000" pitchFamily="2"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srgbClr val="00B050"/>
                </a:solidFill>
                <a:effectLst/>
                <a:uLnTx/>
                <a:uFillTx/>
                <a:latin typeface="FGSFudgeRibbon" panose="02000603000000000000" pitchFamily="2" charset="0"/>
                <a:ea typeface="FGSFudgeRibbon" panose="02000603000000000000" pitchFamily="2" charset="0"/>
                <a:cs typeface="+mn-cs"/>
              </a:rPr>
              <a:t>N</a:t>
            </a:r>
            <a:r>
              <a:rPr kumimoji="0" lang="en-GB" sz="2000" b="1" i="0" u="none" strike="noStrike" kern="1200" cap="none" spc="0" normalizeH="0" baseline="0" noProof="0" err="1">
                <a:ln>
                  <a:noFill/>
                </a:ln>
                <a:solidFill>
                  <a:srgbClr val="0070C0"/>
                </a:solidFill>
                <a:effectLst/>
                <a:uLnTx/>
                <a:uFillTx/>
                <a:latin typeface="FGSFudgeRibbon" panose="02000603000000000000" pitchFamily="2" charset="0"/>
                <a:ea typeface="FGSFudgeRibbon" panose="02000603000000000000" pitchFamily="2" charset="0"/>
                <a:cs typeface="+mn-cs"/>
              </a:rPr>
              <a:t>g</a:t>
            </a:r>
            <a:r>
              <a:rPr kumimoji="0" lang="en-GB" sz="2000" b="1" i="0" u="none" strike="noStrike" kern="1200" cap="none" spc="0" normalizeH="0" baseline="0" noProof="0" err="1">
                <a:ln>
                  <a:noFill/>
                </a:ln>
                <a:solidFill>
                  <a:prstClr val="black"/>
                </a:solidFill>
                <a:effectLst/>
                <a:uLnTx/>
                <a:uFillTx/>
                <a:latin typeface="FGSFudgeRibbon" panose="02000603000000000000" pitchFamily="2" charset="0"/>
                <a:ea typeface="FGSFudgeRibbon" panose="02000603000000000000" pitchFamily="2" charset="0"/>
                <a:cs typeface="+mn-cs"/>
              </a:rPr>
              <a:t>o</a:t>
            </a:r>
            <a:r>
              <a:rPr kumimoji="0" lang="en-GB" sz="2000" b="1" i="0" u="none" strike="noStrike" kern="1200" cap="none" spc="0" normalizeH="0" baseline="0" noProof="0" err="1">
                <a:ln>
                  <a:noFill/>
                </a:ln>
                <a:solidFill>
                  <a:srgbClr val="FFC000"/>
                </a:solidFill>
                <a:effectLst/>
                <a:uLnTx/>
                <a:uFillTx/>
                <a:latin typeface="FGSFudgeRibbon" panose="02000603000000000000" pitchFamily="2" charset="0"/>
                <a:ea typeface="FGSFudgeRibbon" panose="02000603000000000000" pitchFamily="2" charset="0"/>
                <a:cs typeface="+mn-cs"/>
              </a:rPr>
              <a:t>b</a:t>
            </a:r>
            <a:r>
              <a:rPr kumimoji="0" lang="en-GB" sz="2000" b="1" i="0" u="none" strike="noStrike" kern="1200" cap="none" spc="0" normalizeH="0" baseline="0" noProof="0" err="1">
                <a:ln>
                  <a:noFill/>
                </a:ln>
                <a:solidFill>
                  <a:srgbClr val="C00000"/>
                </a:solidFill>
                <a:effectLst/>
                <a:uLnTx/>
                <a:uFillTx/>
                <a:latin typeface="FGSFudgeRibbon" panose="02000603000000000000" pitchFamily="2" charset="0"/>
                <a:ea typeface="FGSFudgeRibbon" panose="02000603000000000000" pitchFamily="2" charset="0"/>
                <a:cs typeface="+mn-cs"/>
              </a:rPr>
              <a:t>e</a:t>
            </a:r>
            <a:r>
              <a:rPr kumimoji="0" lang="en-GB" sz="2000" b="1" i="0" u="none" strike="noStrike" kern="1200" cap="none" spc="0" normalizeH="0" baseline="0" noProof="0" err="1">
                <a:ln>
                  <a:noFill/>
                </a:ln>
                <a:solidFill>
                  <a:srgbClr val="FF3399"/>
                </a:solidFill>
                <a:effectLst/>
                <a:uLnTx/>
                <a:uFillTx/>
                <a:latin typeface="FGSFudgeRibbon" panose="02000603000000000000" pitchFamily="2" charset="0"/>
                <a:ea typeface="FGSFudgeRibbon" panose="02000603000000000000" pitchFamily="2" charset="0"/>
                <a:cs typeface="+mn-cs"/>
              </a:rPr>
              <a:t>i</a:t>
            </a:r>
            <a:r>
              <a:rPr kumimoji="0" lang="en-GB" sz="2000" b="1" i="0" u="none" strike="noStrike" kern="1200" cap="none" spc="0" normalizeH="0" baseline="0" noProof="0" err="1">
                <a:ln>
                  <a:noFill/>
                </a:ln>
                <a:solidFill>
                  <a:prstClr val="black">
                    <a:lumMod val="50000"/>
                    <a:lumOff val="50000"/>
                  </a:prstClr>
                </a:solidFill>
                <a:effectLst/>
                <a:uLnTx/>
                <a:uFillTx/>
                <a:latin typeface="FGSFudgeRibbon" panose="02000603000000000000" pitchFamily="2" charset="0"/>
                <a:ea typeface="FGSFudgeRibbon" panose="02000603000000000000" pitchFamily="2" charset="0"/>
                <a:cs typeface="+mn-cs"/>
              </a:rPr>
              <a:t>t</a:t>
            </a:r>
            <a:r>
              <a:rPr kumimoji="0" lang="en-GB" sz="2000" b="1" i="0" u="none" strike="noStrike" kern="1200" cap="none" spc="0" normalizeH="0" baseline="0" noProof="0" err="1">
                <a:ln>
                  <a:noFill/>
                </a:ln>
                <a:solidFill>
                  <a:srgbClr val="003399"/>
                </a:solidFill>
                <a:effectLst/>
                <a:uLnTx/>
                <a:uFillTx/>
                <a:latin typeface="FGSFudgeRibbon" panose="02000603000000000000" pitchFamily="2" charset="0"/>
                <a:ea typeface="FGSFudgeRibbon" panose="02000603000000000000" pitchFamily="2" charset="0"/>
                <a:cs typeface="+mn-cs"/>
              </a:rPr>
              <a:t>h</a:t>
            </a:r>
            <a:r>
              <a:rPr kumimoji="0" lang="en-GB" sz="2000" b="1" i="0" u="none" strike="noStrike" kern="1200" cap="none" spc="0" normalizeH="0" baseline="0" noProof="0" err="1">
                <a:ln>
                  <a:noFill/>
                </a:ln>
                <a:solidFill>
                  <a:srgbClr val="7030A0"/>
                </a:solidFill>
                <a:effectLst/>
                <a:uLnTx/>
                <a:uFillTx/>
                <a:latin typeface="FGSFudgeRibbon" panose="02000603000000000000" pitchFamily="2" charset="0"/>
                <a:ea typeface="FGSFudgeRibbon" panose="02000603000000000000" pitchFamily="2" charset="0"/>
                <a:cs typeface="+mn-cs"/>
              </a:rPr>
              <a:t>i</a:t>
            </a:r>
            <a:r>
              <a:rPr kumimoji="0" lang="en-GB" sz="2000" b="1" i="0" u="none" strike="noStrike" kern="1200" cap="none" spc="0" normalizeH="0" baseline="0" noProof="0" err="1">
                <a:ln>
                  <a:noFill/>
                </a:ln>
                <a:solidFill>
                  <a:srgbClr val="00B050"/>
                </a:solidFill>
                <a:effectLst/>
                <a:uLnTx/>
                <a:uFillTx/>
                <a:latin typeface="FGSFudgeRibbon" panose="02000603000000000000" pitchFamily="2" charset="0"/>
                <a:ea typeface="FGSFudgeRibbon" panose="02000603000000000000" pitchFamily="2" charset="0"/>
                <a:cs typeface="+mn-cs"/>
              </a:rPr>
              <a:t>o</a:t>
            </a:r>
            <a:r>
              <a:rPr kumimoji="0" lang="en-GB" sz="2000" b="1" i="0" u="none" strike="noStrike" kern="1200" cap="none" spc="0" normalizeH="0" baseline="0" noProof="0" err="1">
                <a:ln>
                  <a:noFill/>
                </a:ln>
                <a:solidFill>
                  <a:srgbClr val="FF0000"/>
                </a:solidFill>
                <a:effectLst/>
                <a:uLnTx/>
                <a:uFillTx/>
                <a:latin typeface="FGSFudgeRibbon" panose="02000603000000000000" pitchFamily="2" charset="0"/>
                <a:ea typeface="FGSFudgeRibbon" panose="02000603000000000000" pitchFamily="2" charset="0"/>
                <a:cs typeface="+mn-cs"/>
              </a:rPr>
              <a:t>n</a:t>
            </a:r>
            <a:r>
              <a:rPr kumimoji="0" lang="en-GB" sz="1700" b="1" i="0" u="none" strike="noStrike" kern="1200" cap="none" spc="0" normalizeH="0" baseline="0" noProof="0">
                <a:ln>
                  <a:noFill/>
                </a:ln>
                <a:solidFill>
                  <a:prstClr val="black"/>
                </a:solidFill>
                <a:effectLst/>
                <a:uLnTx/>
                <a:uFillTx/>
                <a:latin typeface="FGSFudgeRibbon" panose="02000603000000000000" pitchFamily="2" charset="0"/>
                <a:ea typeface="FGSFudgeRibbon" panose="02000603000000000000" pitchFamily="2" charset="0"/>
                <a:cs typeface="+mn-cs"/>
              </a:rPr>
              <a:t> </a:t>
            </a:r>
            <a:endParaRPr kumimoji="0" lang="en-GB" sz="1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D22FF457-C469-42D9-B6F0-E31A67A40D4B}"/>
              </a:ext>
            </a:extLst>
          </p:cNvPr>
          <p:cNvSpPr txBox="1"/>
          <p:nvPr/>
        </p:nvSpPr>
        <p:spPr>
          <a:xfrm>
            <a:off x="422180" y="3110031"/>
            <a:ext cx="1763184" cy="954107"/>
          </a:xfrm>
          <a:prstGeom prst="rect">
            <a:avLst/>
          </a:prstGeom>
          <a:noFill/>
          <a:ln w="9525">
            <a:solidFill>
              <a:srgbClr val="FF3399"/>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Fy</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ngobaith</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ar</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gyfer</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y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byd</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yw</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400" b="0" i="0" u="none" strike="noStrike" kern="1200" cap="none" spc="0" normalizeH="0" baseline="0" noProof="0">
                <a:ln>
                  <a:noFill/>
                </a:ln>
                <a:solidFill>
                  <a:srgbClr val="7030A0"/>
                </a:solidFill>
                <a:effectLst/>
                <a:uLnTx/>
                <a:uFillTx/>
                <a:latin typeface="Segoe Print" panose="02000600000000000000" pitchFamily="2" charset="0"/>
                <a:ea typeface="+mn-ea"/>
                <a:cs typeface="+mn-cs"/>
              </a:rPr>
              <a:t>My hope for the world is…</a:t>
            </a:r>
          </a:p>
        </p:txBody>
      </p:sp>
      <p:sp>
        <p:nvSpPr>
          <p:cNvPr id="21" name="TextBox 20">
            <a:extLst>
              <a:ext uri="{FF2B5EF4-FFF2-40B4-BE49-F238E27FC236}">
                <a16:creationId xmlns:a16="http://schemas.microsoft.com/office/drawing/2014/main" id="{1DDB9823-ABF2-4614-8E13-E6E6FDA7F9AA}"/>
              </a:ext>
            </a:extLst>
          </p:cNvPr>
          <p:cNvSpPr txBox="1"/>
          <p:nvPr/>
        </p:nvSpPr>
        <p:spPr>
          <a:xfrm>
            <a:off x="537647" y="7084759"/>
            <a:ext cx="2200128" cy="954107"/>
          </a:xfrm>
          <a:prstGeom prst="rect">
            <a:avLst/>
          </a:prstGeom>
          <a:noFill/>
          <a:ln w="9525">
            <a:solidFill>
              <a:srgbClr val="92D05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Fy</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ngobaith</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ar</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gyfer</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y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dyfodol</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yw</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7030A0"/>
                </a:solidFill>
                <a:effectLst/>
                <a:uLnTx/>
                <a:uFillTx/>
                <a:latin typeface="Segoe Print" panose="02000600000000000000" pitchFamily="2" charset="0"/>
                <a:ea typeface="+mn-ea"/>
                <a:cs typeface="+mn-cs"/>
              </a:rPr>
              <a:t>My hope for the future is…</a:t>
            </a:r>
          </a:p>
        </p:txBody>
      </p:sp>
      <p:sp>
        <p:nvSpPr>
          <p:cNvPr id="22" name="TextBox 21">
            <a:extLst>
              <a:ext uri="{FF2B5EF4-FFF2-40B4-BE49-F238E27FC236}">
                <a16:creationId xmlns:a16="http://schemas.microsoft.com/office/drawing/2014/main" id="{525892FC-1726-4D79-ADAF-43D07107E152}"/>
              </a:ext>
            </a:extLst>
          </p:cNvPr>
          <p:cNvSpPr txBox="1"/>
          <p:nvPr/>
        </p:nvSpPr>
        <p:spPr>
          <a:xfrm>
            <a:off x="5168930" y="2919653"/>
            <a:ext cx="1300647" cy="2031325"/>
          </a:xfrm>
          <a:prstGeom prst="rect">
            <a:avLst/>
          </a:prstGeom>
          <a:noFill/>
          <a:ln w="9525">
            <a:solidFill>
              <a:srgbClr val="0070C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Un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gobaith</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sydd</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gen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i</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ar</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gyfer</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y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dyfodol</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yw</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a:t>
            </a:r>
            <a:r>
              <a:rPr kumimoji="0" lang="en-GB" sz="1400" b="0" i="0" u="none" strike="noStrike" kern="1200" cap="none" spc="0" normalizeH="0" baseline="0" noProof="0">
                <a:ln>
                  <a:noFill/>
                </a:ln>
                <a:solidFill>
                  <a:srgbClr val="7030A0"/>
                </a:solidFill>
                <a:effectLst/>
                <a:uLnTx/>
                <a:uFillTx/>
                <a:latin typeface="Segoe Print" panose="02000600000000000000" pitchFamily="2" charset="0"/>
                <a:ea typeface="+mn-ea"/>
                <a:cs typeface="+mn-cs"/>
              </a:rPr>
              <a:t>One hope I have for the future is…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endParaRPr>
          </a:p>
        </p:txBody>
      </p:sp>
      <p:sp>
        <p:nvSpPr>
          <p:cNvPr id="23" name="TextBox 22">
            <a:extLst>
              <a:ext uri="{FF2B5EF4-FFF2-40B4-BE49-F238E27FC236}">
                <a16:creationId xmlns:a16="http://schemas.microsoft.com/office/drawing/2014/main" id="{6012A989-F0D6-4061-91EB-4E4C37151E56}"/>
              </a:ext>
            </a:extLst>
          </p:cNvPr>
          <p:cNvSpPr txBox="1"/>
          <p:nvPr/>
        </p:nvSpPr>
        <p:spPr>
          <a:xfrm>
            <a:off x="5046045" y="6259474"/>
            <a:ext cx="1300647" cy="1815882"/>
          </a:xfrm>
          <a:prstGeom prst="rect">
            <a:avLst/>
          </a:prstGeom>
          <a:noFill/>
          <a:ln w="9525">
            <a:solidFill>
              <a:srgbClr val="003399"/>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Yn</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y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dyfodol</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hoffwn</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fod</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yn</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7030A0"/>
                </a:solidFill>
                <a:effectLst/>
                <a:uLnTx/>
                <a:uFillTx/>
                <a:latin typeface="Segoe Print" panose="02000600000000000000" pitchFamily="2" charset="0"/>
                <a:ea typeface="+mn-ea"/>
                <a:cs typeface="+mn-cs"/>
              </a:rPr>
              <a:t>In the future I would like to be a…</a:t>
            </a:r>
          </a:p>
        </p:txBody>
      </p:sp>
      <p:sp>
        <p:nvSpPr>
          <p:cNvPr id="18" name="TextBox 17">
            <a:extLst>
              <a:ext uri="{FF2B5EF4-FFF2-40B4-BE49-F238E27FC236}">
                <a16:creationId xmlns:a16="http://schemas.microsoft.com/office/drawing/2014/main" id="{6012A989-F0D6-4061-91EB-4E4C37151E56}"/>
              </a:ext>
            </a:extLst>
          </p:cNvPr>
          <p:cNvSpPr txBox="1"/>
          <p:nvPr/>
        </p:nvSpPr>
        <p:spPr>
          <a:xfrm>
            <a:off x="2737775" y="8540476"/>
            <a:ext cx="2152943" cy="523220"/>
          </a:xfrm>
          <a:prstGeom prst="rect">
            <a:avLst/>
          </a:prstGeom>
          <a:noFill/>
          <a:ln w="9525">
            <a:solidFill>
              <a:srgbClr val="003399"/>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Hoffwn</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4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fod</a:t>
            </a:r>
            <a:r>
              <a:rPr kumimoji="0" lang="en-GB" sz="14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7030A0"/>
                </a:solidFill>
                <a:effectLst/>
                <a:uLnTx/>
                <a:uFillTx/>
                <a:latin typeface="Segoe Print" panose="02000600000000000000" pitchFamily="2" charset="0"/>
                <a:ea typeface="+mn-ea"/>
                <a:cs typeface="+mn-cs"/>
              </a:rPr>
              <a:t>I would like…</a:t>
            </a:r>
          </a:p>
        </p:txBody>
      </p:sp>
    </p:spTree>
    <p:extLst>
      <p:ext uri="{BB962C8B-B14F-4D97-AF65-F5344CB8AC3E}">
        <p14:creationId xmlns:p14="http://schemas.microsoft.com/office/powerpoint/2010/main" val="4213678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8847D2-AC17-4B38-BAB6-D1DF44CA2A84}"/>
              </a:ext>
            </a:extLst>
          </p:cNvPr>
          <p:cNvSpPr txBox="1"/>
          <p:nvPr/>
        </p:nvSpPr>
        <p:spPr>
          <a:xfrm>
            <a:off x="602932" y="111760"/>
            <a:ext cx="610616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sng" strike="noStrike" kern="1200" cap="none" spc="0" normalizeH="0" baseline="0" noProof="0" err="1">
                <a:ln>
                  <a:noFill/>
                </a:ln>
                <a:solidFill>
                  <a:prstClr val="black"/>
                </a:solidFill>
                <a:effectLst/>
                <a:uLnTx/>
                <a:uFillTx/>
                <a:latin typeface="Segoe Print" panose="02000600000000000000" pitchFamily="2" charset="0"/>
                <a:ea typeface="+mn-ea"/>
                <a:cs typeface="+mn-cs"/>
              </a:rPr>
              <a:t>Tasg</a:t>
            </a:r>
            <a:r>
              <a:rPr kumimoji="0" lang="en-GB" sz="1600" b="0" i="0" u="sng" strike="noStrike" kern="1200" cap="none" spc="0" normalizeH="0" baseline="0" noProof="0">
                <a:ln>
                  <a:noFill/>
                </a:ln>
                <a:solidFill>
                  <a:prstClr val="black"/>
                </a:solidFill>
                <a:effectLst/>
                <a:uLnTx/>
                <a:uFillTx/>
                <a:latin typeface="Segoe Print" panose="02000600000000000000" pitchFamily="2" charset="0"/>
                <a:ea typeface="+mn-ea"/>
                <a:cs typeface="+mn-cs"/>
              </a:rPr>
              <a:t> Cymraeg 1 (</a:t>
            </a:r>
            <a:r>
              <a:rPr kumimoji="0" lang="en-GB" sz="1600" b="0" i="0" u="sng" strike="noStrike" kern="1200" cap="none" spc="0" normalizeH="0" baseline="0" noProof="0" err="1">
                <a:ln>
                  <a:noFill/>
                </a:ln>
                <a:solidFill>
                  <a:prstClr val="black"/>
                </a:solidFill>
                <a:effectLst/>
                <a:uLnTx/>
                <a:uFillTx/>
                <a:latin typeface="Segoe Print" panose="02000600000000000000" pitchFamily="2" charset="0"/>
                <a:ea typeface="+mn-ea"/>
                <a:cs typeface="+mn-cs"/>
              </a:rPr>
              <a:t>Yn</a:t>
            </a:r>
            <a:r>
              <a:rPr kumimoji="0" lang="en-GB" sz="1600" b="0" i="0" u="sng" strike="noStrike" kern="1200" cap="none" spc="0" normalizeH="0" baseline="0" noProof="0">
                <a:ln>
                  <a:noFill/>
                </a:ln>
                <a:solidFill>
                  <a:prstClr val="black"/>
                </a:solidFill>
                <a:effectLst/>
                <a:uLnTx/>
                <a:uFillTx/>
                <a:latin typeface="Segoe Print" panose="02000600000000000000" pitchFamily="2" charset="0"/>
                <a:ea typeface="+mn-ea"/>
                <a:cs typeface="+mn-cs"/>
              </a:rPr>
              <a:t> Ysgol) </a:t>
            </a:r>
            <a:r>
              <a:rPr kumimoji="0" lang="en-GB" sz="1600" b="0" i="0" u="sng" strike="noStrike" kern="1200" cap="none" spc="0" normalizeH="0" baseline="0" noProof="0">
                <a:ln>
                  <a:noFill/>
                </a:ln>
                <a:solidFill>
                  <a:srgbClr val="7030A0"/>
                </a:solidFill>
                <a:effectLst/>
                <a:uLnTx/>
                <a:uFillTx/>
                <a:latin typeface="Segoe Print" panose="02000600000000000000" pitchFamily="2" charset="0"/>
                <a:ea typeface="+mn-ea"/>
                <a:cs typeface="+mn-cs"/>
              </a:rPr>
              <a:t>Welsh Task 1 (In school)</a:t>
            </a:r>
          </a:p>
        </p:txBody>
      </p:sp>
      <p:sp>
        <p:nvSpPr>
          <p:cNvPr id="5" name="TextBox 4">
            <a:extLst>
              <a:ext uri="{FF2B5EF4-FFF2-40B4-BE49-F238E27FC236}">
                <a16:creationId xmlns:a16="http://schemas.microsoft.com/office/drawing/2014/main" id="{0A44D941-3214-42C9-B6FF-757B749078E8}"/>
              </a:ext>
            </a:extLst>
          </p:cNvPr>
          <p:cNvSpPr txBox="1"/>
          <p:nvPr/>
        </p:nvSpPr>
        <p:spPr>
          <a:xfrm>
            <a:off x="286603" y="772808"/>
            <a:ext cx="6391056" cy="584775"/>
          </a:xfrm>
          <a:prstGeom prst="rect">
            <a:avLst/>
          </a:prstGeom>
          <a:noFill/>
          <a:ln w="9525">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err="1">
                <a:ln>
                  <a:noFill/>
                </a:ln>
                <a:solidFill>
                  <a:srgbClr val="FF0000"/>
                </a:solidFill>
                <a:effectLst/>
                <a:uLnTx/>
                <a:uFillTx/>
                <a:latin typeface="FGSFudgeRibbon" panose="02000603000000000000" pitchFamily="2" charset="0"/>
                <a:ea typeface="FGSFudgeRibbon" panose="02000603000000000000" pitchFamily="2" charset="0"/>
                <a:cs typeface="+mn-cs"/>
              </a:rPr>
              <a:t>F</a:t>
            </a:r>
            <a:r>
              <a:rPr kumimoji="0" lang="en-GB" sz="3200" b="1" i="0" u="none" strike="noStrike" kern="1200" cap="none" spc="0" normalizeH="0" baseline="0" noProof="0" err="1">
                <a:ln>
                  <a:noFill/>
                </a:ln>
                <a:solidFill>
                  <a:srgbClr val="7030A0"/>
                </a:solidFill>
                <a:effectLst/>
                <a:uLnTx/>
                <a:uFillTx/>
                <a:latin typeface="FGSFudgeRibbon" panose="02000603000000000000" pitchFamily="2" charset="0"/>
                <a:ea typeface="FGSFudgeRibbon" panose="02000603000000000000" pitchFamily="2" charset="0"/>
                <a:cs typeface="+mn-cs"/>
              </a:rPr>
              <a:t>y</a:t>
            </a:r>
            <a:r>
              <a:rPr kumimoji="0" lang="en-GB" sz="3200" b="1" i="0" u="none" strike="noStrike" kern="1200" cap="none" spc="0" normalizeH="0" baseline="0" noProof="0">
                <a:ln>
                  <a:noFill/>
                </a:ln>
                <a:solidFill>
                  <a:prstClr val="black"/>
                </a:solidFill>
                <a:effectLst/>
                <a:uLnTx/>
                <a:uFillTx/>
                <a:latin typeface="FGSFudgeRibbon" panose="02000603000000000000" pitchFamily="2" charset="0"/>
                <a:ea typeface="FGSFudgeRibbon" panose="02000603000000000000" pitchFamily="2" charset="0"/>
                <a:cs typeface="+mn-cs"/>
              </a:rPr>
              <a:t> </a:t>
            </a:r>
            <a:r>
              <a:rPr kumimoji="0" lang="en-GB" sz="3200" b="1" i="0" u="none" strike="noStrike" kern="1200" cap="none" spc="0" normalizeH="0" baseline="0" noProof="0" err="1">
                <a:ln>
                  <a:noFill/>
                </a:ln>
                <a:solidFill>
                  <a:srgbClr val="00B050"/>
                </a:solidFill>
                <a:effectLst/>
                <a:uLnTx/>
                <a:uFillTx/>
                <a:latin typeface="FGSFudgeRibbon" panose="02000603000000000000" pitchFamily="2" charset="0"/>
                <a:ea typeface="FGSFudgeRibbon" panose="02000603000000000000" pitchFamily="2" charset="0"/>
                <a:cs typeface="+mn-cs"/>
              </a:rPr>
              <a:t>N</a:t>
            </a:r>
            <a:r>
              <a:rPr kumimoji="0" lang="en-GB" sz="3200" b="1" i="0" u="none" strike="noStrike" kern="1200" cap="none" spc="0" normalizeH="0" baseline="0" noProof="0" err="1">
                <a:ln>
                  <a:noFill/>
                </a:ln>
                <a:solidFill>
                  <a:srgbClr val="0070C0"/>
                </a:solidFill>
                <a:effectLst/>
                <a:uLnTx/>
                <a:uFillTx/>
                <a:latin typeface="FGSFudgeRibbon" panose="02000603000000000000" pitchFamily="2" charset="0"/>
                <a:ea typeface="FGSFudgeRibbon" panose="02000603000000000000" pitchFamily="2" charset="0"/>
                <a:cs typeface="+mn-cs"/>
              </a:rPr>
              <a:t>g</a:t>
            </a:r>
            <a:r>
              <a:rPr kumimoji="0" lang="en-GB" sz="3200" b="1" i="0" u="none" strike="noStrike" kern="1200" cap="none" spc="0" normalizeH="0" baseline="0" noProof="0" err="1">
                <a:ln>
                  <a:noFill/>
                </a:ln>
                <a:solidFill>
                  <a:prstClr val="black"/>
                </a:solidFill>
                <a:effectLst/>
                <a:uLnTx/>
                <a:uFillTx/>
                <a:latin typeface="FGSFudgeRibbon" panose="02000603000000000000" pitchFamily="2" charset="0"/>
                <a:ea typeface="FGSFudgeRibbon" panose="02000603000000000000" pitchFamily="2" charset="0"/>
                <a:cs typeface="+mn-cs"/>
              </a:rPr>
              <a:t>o</a:t>
            </a:r>
            <a:r>
              <a:rPr kumimoji="0" lang="en-GB" sz="3200" b="1" i="0" u="none" strike="noStrike" kern="1200" cap="none" spc="0" normalizeH="0" baseline="0" noProof="0" err="1">
                <a:ln>
                  <a:noFill/>
                </a:ln>
                <a:solidFill>
                  <a:srgbClr val="FFC000"/>
                </a:solidFill>
                <a:effectLst/>
                <a:uLnTx/>
                <a:uFillTx/>
                <a:latin typeface="FGSFudgeRibbon" panose="02000603000000000000" pitchFamily="2" charset="0"/>
                <a:ea typeface="FGSFudgeRibbon" panose="02000603000000000000" pitchFamily="2" charset="0"/>
                <a:cs typeface="+mn-cs"/>
              </a:rPr>
              <a:t>b</a:t>
            </a:r>
            <a:r>
              <a:rPr kumimoji="0" lang="en-GB" sz="3200" b="1" i="0" u="none" strike="noStrike" kern="1200" cap="none" spc="0" normalizeH="0" baseline="0" noProof="0" err="1">
                <a:ln>
                  <a:noFill/>
                </a:ln>
                <a:solidFill>
                  <a:srgbClr val="C00000"/>
                </a:solidFill>
                <a:effectLst/>
                <a:uLnTx/>
                <a:uFillTx/>
                <a:latin typeface="FGSFudgeRibbon" panose="02000603000000000000" pitchFamily="2" charset="0"/>
                <a:ea typeface="FGSFudgeRibbon" panose="02000603000000000000" pitchFamily="2" charset="0"/>
                <a:cs typeface="+mn-cs"/>
              </a:rPr>
              <a:t>e</a:t>
            </a:r>
            <a:r>
              <a:rPr kumimoji="0" lang="en-GB" sz="3200" b="1" i="0" u="none" strike="noStrike" kern="1200" cap="none" spc="0" normalizeH="0" baseline="0" noProof="0" err="1">
                <a:ln>
                  <a:noFill/>
                </a:ln>
                <a:solidFill>
                  <a:srgbClr val="FF3399"/>
                </a:solidFill>
                <a:effectLst/>
                <a:uLnTx/>
                <a:uFillTx/>
                <a:latin typeface="FGSFudgeRibbon" panose="02000603000000000000" pitchFamily="2" charset="0"/>
                <a:ea typeface="FGSFudgeRibbon" panose="02000603000000000000" pitchFamily="2" charset="0"/>
                <a:cs typeface="+mn-cs"/>
              </a:rPr>
              <a:t>i</a:t>
            </a:r>
            <a:r>
              <a:rPr kumimoji="0" lang="en-GB" sz="3200" b="1" i="0" u="none" strike="noStrike" kern="1200" cap="none" spc="0" normalizeH="0" baseline="0" noProof="0" err="1">
                <a:ln>
                  <a:noFill/>
                </a:ln>
                <a:solidFill>
                  <a:prstClr val="black">
                    <a:lumMod val="50000"/>
                    <a:lumOff val="50000"/>
                  </a:prstClr>
                </a:solidFill>
                <a:effectLst/>
                <a:uLnTx/>
                <a:uFillTx/>
                <a:latin typeface="FGSFudgeRibbon" panose="02000603000000000000" pitchFamily="2" charset="0"/>
                <a:ea typeface="FGSFudgeRibbon" panose="02000603000000000000" pitchFamily="2" charset="0"/>
                <a:cs typeface="+mn-cs"/>
              </a:rPr>
              <a:t>t</a:t>
            </a:r>
            <a:r>
              <a:rPr kumimoji="0" lang="en-GB" sz="3200" b="1" i="0" u="none" strike="noStrike" kern="1200" cap="none" spc="0" normalizeH="0" baseline="0" noProof="0" err="1">
                <a:ln>
                  <a:noFill/>
                </a:ln>
                <a:solidFill>
                  <a:srgbClr val="003399"/>
                </a:solidFill>
                <a:effectLst/>
                <a:uLnTx/>
                <a:uFillTx/>
                <a:latin typeface="FGSFudgeRibbon" panose="02000603000000000000" pitchFamily="2" charset="0"/>
                <a:ea typeface="FGSFudgeRibbon" panose="02000603000000000000" pitchFamily="2" charset="0"/>
                <a:cs typeface="+mn-cs"/>
              </a:rPr>
              <a:t>h</a:t>
            </a:r>
            <a:r>
              <a:rPr kumimoji="0" lang="en-GB" sz="3200" b="1" i="0" u="none" strike="noStrike" kern="1200" cap="none" spc="0" normalizeH="0" baseline="0" noProof="0" err="1">
                <a:ln>
                  <a:noFill/>
                </a:ln>
                <a:solidFill>
                  <a:srgbClr val="7030A0"/>
                </a:solidFill>
                <a:effectLst/>
                <a:uLnTx/>
                <a:uFillTx/>
                <a:latin typeface="FGSFudgeRibbon" panose="02000603000000000000" pitchFamily="2" charset="0"/>
                <a:ea typeface="FGSFudgeRibbon" panose="02000603000000000000" pitchFamily="2" charset="0"/>
                <a:cs typeface="+mn-cs"/>
              </a:rPr>
              <a:t>i</a:t>
            </a:r>
            <a:r>
              <a:rPr kumimoji="0" lang="en-GB" sz="3200" b="1" i="0" u="none" strike="noStrike" kern="1200" cap="none" spc="0" normalizeH="0" baseline="0" noProof="0" err="1">
                <a:ln>
                  <a:noFill/>
                </a:ln>
                <a:solidFill>
                  <a:srgbClr val="00B050"/>
                </a:solidFill>
                <a:effectLst/>
                <a:uLnTx/>
                <a:uFillTx/>
                <a:latin typeface="FGSFudgeRibbon" panose="02000603000000000000" pitchFamily="2" charset="0"/>
                <a:ea typeface="FGSFudgeRibbon" panose="02000603000000000000" pitchFamily="2" charset="0"/>
                <a:cs typeface="+mn-cs"/>
              </a:rPr>
              <a:t>o</a:t>
            </a:r>
            <a:r>
              <a:rPr kumimoji="0" lang="en-GB" sz="3200" b="1" i="0" u="none" strike="noStrike" kern="1200" cap="none" spc="0" normalizeH="0" baseline="0" noProof="0" err="1">
                <a:ln>
                  <a:noFill/>
                </a:ln>
                <a:solidFill>
                  <a:srgbClr val="FF0000"/>
                </a:solidFill>
                <a:effectLst/>
                <a:uLnTx/>
                <a:uFillTx/>
                <a:latin typeface="FGSFudgeRibbon" panose="02000603000000000000" pitchFamily="2" charset="0"/>
                <a:ea typeface="FGSFudgeRibbon" panose="02000603000000000000" pitchFamily="2" charset="0"/>
                <a:cs typeface="+mn-cs"/>
              </a:rPr>
              <a:t>n</a:t>
            </a:r>
            <a:r>
              <a:rPr kumimoji="0" lang="en-GB" sz="3200" b="1" i="0" u="none" strike="noStrike" kern="1200" cap="none" spc="0" normalizeH="0" baseline="0" noProof="0">
                <a:ln>
                  <a:noFill/>
                </a:ln>
                <a:solidFill>
                  <a:prstClr val="black"/>
                </a:solidFill>
                <a:effectLst/>
                <a:uLnTx/>
                <a:uFillTx/>
                <a:latin typeface="FGSFudgeRibbon" panose="02000603000000000000" pitchFamily="2" charset="0"/>
                <a:ea typeface="FGSFudgeRibbon" panose="02000603000000000000" pitchFamily="2" charset="0"/>
                <a:cs typeface="+mn-cs"/>
              </a:rPr>
              <a:t> / </a:t>
            </a:r>
            <a:r>
              <a:rPr kumimoji="0" lang="en-GB" sz="3200" b="1" i="0" u="none" strike="noStrike" kern="1200" cap="none" spc="0" normalizeH="0" baseline="0" noProof="0">
                <a:ln>
                  <a:noFill/>
                </a:ln>
                <a:solidFill>
                  <a:srgbClr val="7030A0"/>
                </a:solidFill>
                <a:effectLst/>
                <a:uLnTx/>
                <a:uFillTx/>
                <a:latin typeface="FGSFudgeRibbon" panose="02000603000000000000" pitchFamily="2" charset="0"/>
                <a:ea typeface="FGSFudgeRibbon" panose="02000603000000000000" pitchFamily="2" charset="0"/>
                <a:cs typeface="+mn-cs"/>
              </a:rPr>
              <a:t>M</a:t>
            </a:r>
            <a:r>
              <a:rPr kumimoji="0" lang="en-GB" sz="3200" b="1" i="0" u="none" strike="noStrike" kern="1200" cap="none" spc="0" normalizeH="0" baseline="0" noProof="0">
                <a:ln>
                  <a:noFill/>
                </a:ln>
                <a:solidFill>
                  <a:prstClr val="black"/>
                </a:solidFill>
                <a:effectLst/>
                <a:uLnTx/>
                <a:uFillTx/>
                <a:latin typeface="FGSFudgeRibbon" panose="02000603000000000000" pitchFamily="2" charset="0"/>
                <a:ea typeface="FGSFudgeRibbon" panose="02000603000000000000" pitchFamily="2" charset="0"/>
                <a:cs typeface="+mn-cs"/>
              </a:rPr>
              <a:t>y </a:t>
            </a:r>
            <a:r>
              <a:rPr kumimoji="0" lang="en-GB" sz="3200" b="1" i="0" u="none" strike="noStrike" kern="1200" cap="none" spc="0" normalizeH="0" baseline="0" noProof="0">
                <a:ln>
                  <a:noFill/>
                </a:ln>
                <a:solidFill>
                  <a:srgbClr val="FF0000"/>
                </a:solidFill>
                <a:effectLst/>
                <a:uLnTx/>
                <a:uFillTx/>
                <a:latin typeface="FGSFudgeRibbon" panose="02000603000000000000" pitchFamily="2" charset="0"/>
                <a:ea typeface="FGSFudgeRibbon" panose="02000603000000000000" pitchFamily="2" charset="0"/>
                <a:cs typeface="+mn-cs"/>
              </a:rPr>
              <a:t>H</a:t>
            </a:r>
            <a:r>
              <a:rPr kumimoji="0" lang="en-GB" sz="3200" b="1" i="0" u="none" strike="noStrike" kern="1200" cap="none" spc="0" normalizeH="0" baseline="0" noProof="0">
                <a:ln>
                  <a:noFill/>
                </a:ln>
                <a:solidFill>
                  <a:srgbClr val="0070C0"/>
                </a:solidFill>
                <a:effectLst/>
                <a:uLnTx/>
                <a:uFillTx/>
                <a:latin typeface="FGSFudgeRibbon" panose="02000603000000000000" pitchFamily="2" charset="0"/>
                <a:ea typeface="FGSFudgeRibbon" panose="02000603000000000000" pitchFamily="2" charset="0"/>
                <a:cs typeface="+mn-cs"/>
              </a:rPr>
              <a:t>o</a:t>
            </a:r>
            <a:r>
              <a:rPr kumimoji="0" lang="en-GB" sz="3200" b="1" i="0" u="none" strike="noStrike" kern="1200" cap="none" spc="0" normalizeH="0" baseline="0" noProof="0">
                <a:ln>
                  <a:noFill/>
                </a:ln>
                <a:solidFill>
                  <a:srgbClr val="FFC000"/>
                </a:solidFill>
                <a:effectLst/>
                <a:uLnTx/>
                <a:uFillTx/>
                <a:latin typeface="FGSFudgeRibbon" panose="02000603000000000000" pitchFamily="2" charset="0"/>
                <a:ea typeface="FGSFudgeRibbon" panose="02000603000000000000" pitchFamily="2" charset="0"/>
                <a:cs typeface="+mn-cs"/>
              </a:rPr>
              <a:t>p</a:t>
            </a:r>
            <a:r>
              <a:rPr kumimoji="0" lang="en-GB" sz="3200" b="1" i="0" u="none" strike="noStrike" kern="1200" cap="none" spc="0" normalizeH="0" baseline="0" noProof="0">
                <a:ln>
                  <a:noFill/>
                </a:ln>
                <a:solidFill>
                  <a:srgbClr val="7030A0"/>
                </a:solidFill>
                <a:effectLst/>
                <a:uLnTx/>
                <a:uFillTx/>
                <a:latin typeface="FGSFudgeRibbon" panose="02000603000000000000" pitchFamily="2" charset="0"/>
                <a:ea typeface="FGSFudgeRibbon" panose="02000603000000000000" pitchFamily="2" charset="0"/>
                <a:cs typeface="+mn-cs"/>
              </a:rPr>
              <a:t>e</a:t>
            </a:r>
            <a:r>
              <a:rPr kumimoji="0" lang="en-GB" sz="3200" b="1" i="0" u="none" strike="noStrike" kern="1200" cap="none" spc="0" normalizeH="0" baseline="0" noProof="0">
                <a:ln>
                  <a:noFill/>
                </a:ln>
                <a:solidFill>
                  <a:srgbClr val="FF3399"/>
                </a:solidFill>
                <a:effectLst/>
                <a:uLnTx/>
                <a:uFillTx/>
                <a:latin typeface="FGSFudgeRibbon" panose="02000603000000000000" pitchFamily="2" charset="0"/>
                <a:ea typeface="FGSFudgeRibbon" panose="02000603000000000000" pitchFamily="2" charset="0"/>
                <a:cs typeface="+mn-cs"/>
              </a:rPr>
              <a:t>s</a:t>
            </a:r>
          </a:p>
        </p:txBody>
      </p:sp>
      <p:pic>
        <p:nvPicPr>
          <p:cNvPr id="1026" name="Picture 2" descr="Handprint clipart hand template, Handprint hand template ...">
            <a:extLst>
              <a:ext uri="{FF2B5EF4-FFF2-40B4-BE49-F238E27FC236}">
                <a16:creationId xmlns:a16="http://schemas.microsoft.com/office/drawing/2014/main" id="{DA6D1748-DF3D-4387-B0A0-BBDA92C034E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820" b="95387" l="10000" r="90000">
                        <a14:foregroundMark x1="45759" y1="90981" x2="56126" y2="94530"/>
                        <a14:foregroundMark x1="62852" y1="93773" x2="65854" y2="92402"/>
                        <a14:foregroundMark x1="57648" y1="9078" x2="57927" y2="9091"/>
                        <a14:backgroundMark x1="55732" y1="7870" x2="55366" y2="9091"/>
                        <a14:backgroundMark x1="53780" y1="9091" x2="57561" y2="9227"/>
                        <a14:backgroundMark x1="53415" y1="10176" x2="53415" y2="9227"/>
                        <a14:backgroundMark x1="53902" y1="8820" x2="53415" y2="9905"/>
                        <a14:backgroundMark x1="56585" y1="95387" x2="60488" y2="95658"/>
                        <a14:backgroundMark x1="55488" y1="95658" x2="62561" y2="95522"/>
                        <a14:backgroundMark x1="62561" y1="95522" x2="63049" y2="94708"/>
                        <a14:backgroundMark x1="60976" y1="94708" x2="62317" y2="94708"/>
                        <a14:backgroundMark x1="43780" y1="90502" x2="45366" y2="91452"/>
                      </a14:backgroundRemoval>
                    </a14:imgEffect>
                  </a14:imgLayer>
                </a14:imgProps>
              </a:ext>
              <a:ext uri="{28A0092B-C50C-407E-A947-70E740481C1C}">
                <a14:useLocalDpi xmlns:a14="http://schemas.microsoft.com/office/drawing/2010/main" val="0"/>
              </a:ext>
            </a:extLst>
          </a:blip>
          <a:srcRect l="13057" t="3642" r="13614" b="3365"/>
          <a:stretch/>
        </p:blipFill>
        <p:spPr bwMode="auto">
          <a:xfrm>
            <a:off x="0" y="1680077"/>
            <a:ext cx="6858000" cy="7453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292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4754" y="290105"/>
            <a:ext cx="52179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Tasg</a:t>
            </a:r>
            <a:r>
              <a:rPr kumimoji="0" lang="en-GB" sz="18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8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Iaith</a:t>
            </a:r>
            <a:r>
              <a:rPr kumimoji="0" lang="en-GB" sz="18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2 - </a:t>
            </a:r>
            <a:r>
              <a:rPr kumimoji="0" lang="en-GB" sz="18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Sillafu</a:t>
            </a:r>
            <a:r>
              <a:rPr kumimoji="0" lang="en-GB" sz="18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8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Adref</a:t>
            </a:r>
            <a:r>
              <a:rPr kumimoji="0" lang="en-GB" sz="18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7030A0"/>
                </a:solidFill>
                <a:effectLst/>
                <a:uLnTx/>
                <a:uFillTx/>
                <a:latin typeface="Segoe Print" panose="02000600000000000000" pitchFamily="2" charset="0"/>
                <a:ea typeface="+mn-ea"/>
                <a:cs typeface="+mn-cs"/>
              </a:rPr>
              <a:t>Language task 2- Spelling (At home)</a:t>
            </a:r>
          </a:p>
        </p:txBody>
      </p:sp>
      <p:sp>
        <p:nvSpPr>
          <p:cNvPr id="5" name="TextBox 4"/>
          <p:cNvSpPr txBox="1"/>
          <p:nvPr/>
        </p:nvSpPr>
        <p:spPr>
          <a:xfrm>
            <a:off x="374754" y="865445"/>
            <a:ext cx="575622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Dewiswch</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unrhyw</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air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Cymraeg</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yr</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hoffech</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ymarfer</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sillafu</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e.e</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gwneud</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Ysgrifennwch</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gwneud</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ar</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hyd</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y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gris</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gyntaf</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Yna</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ymarferwch</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sillafu</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gair</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sy’n</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cychwyn</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gyda’r</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lythyren</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olaf</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(d).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Edrychwch</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ar</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yr</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r>
              <a:rPr kumimoji="0" lang="en-GB" sz="1200" b="0" i="0" u="none" strike="noStrike" kern="1200" cap="none" spc="0" normalizeH="0" baseline="0" noProof="0" err="1">
                <a:ln>
                  <a:noFill/>
                </a:ln>
                <a:solidFill>
                  <a:prstClr val="black"/>
                </a:solidFill>
                <a:effectLst/>
                <a:uLnTx/>
                <a:uFillTx/>
                <a:latin typeface="Segoe Print" panose="02000600000000000000" pitchFamily="2" charset="0"/>
                <a:ea typeface="+mn-ea"/>
                <a:cs typeface="+mn-cs"/>
              </a:rPr>
              <a:t>esiampl</a:t>
            </a:r>
            <a:r>
              <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7030A0"/>
                </a:solidFill>
                <a:effectLst/>
                <a:uLnTx/>
                <a:uFillTx/>
                <a:latin typeface="Segoe Print" panose="02000600000000000000" pitchFamily="2" charset="0"/>
                <a:ea typeface="+mn-ea"/>
                <a:cs typeface="+mn-cs"/>
              </a:rPr>
              <a:t>Choose any Welsh word you would like to practise spelling e.g. </a:t>
            </a:r>
            <a:r>
              <a:rPr kumimoji="0" lang="en-GB" sz="1200" b="0" i="0" u="none" strike="noStrike" kern="1200" cap="none" spc="0" normalizeH="0" baseline="0" noProof="0" err="1">
                <a:ln>
                  <a:noFill/>
                </a:ln>
                <a:solidFill>
                  <a:srgbClr val="7030A0"/>
                </a:solidFill>
                <a:effectLst/>
                <a:uLnTx/>
                <a:uFillTx/>
                <a:latin typeface="Segoe Print" panose="02000600000000000000" pitchFamily="2" charset="0"/>
                <a:ea typeface="+mn-ea"/>
                <a:cs typeface="+mn-cs"/>
              </a:rPr>
              <a:t>gwneud</a:t>
            </a:r>
            <a:r>
              <a:rPr kumimoji="0" lang="en-GB" sz="1200" b="0" i="0" u="none" strike="noStrike" kern="1200" cap="none" spc="0" normalizeH="0" baseline="0" noProof="0">
                <a:ln>
                  <a:noFill/>
                </a:ln>
                <a:solidFill>
                  <a:srgbClr val="7030A0"/>
                </a:solidFill>
                <a:effectLst/>
                <a:uLnTx/>
                <a:uFillTx/>
                <a:latin typeface="Segoe Print" panose="02000600000000000000" pitchFamily="2" charset="0"/>
                <a:ea typeface="+mn-ea"/>
                <a:cs typeface="+mn-cs"/>
              </a:rPr>
              <a:t>. Write the word “</a:t>
            </a:r>
            <a:r>
              <a:rPr kumimoji="0" lang="en-GB" sz="1200" b="0" i="0" u="none" strike="noStrike" kern="1200" cap="none" spc="0" normalizeH="0" baseline="0" noProof="0" err="1">
                <a:ln>
                  <a:noFill/>
                </a:ln>
                <a:solidFill>
                  <a:srgbClr val="7030A0"/>
                </a:solidFill>
                <a:effectLst/>
                <a:uLnTx/>
                <a:uFillTx/>
                <a:latin typeface="Segoe Print" panose="02000600000000000000" pitchFamily="2" charset="0"/>
                <a:ea typeface="+mn-ea"/>
                <a:cs typeface="+mn-cs"/>
              </a:rPr>
              <a:t>gwneud</a:t>
            </a:r>
            <a:r>
              <a:rPr kumimoji="0" lang="en-GB" sz="1200" b="0" i="0" u="none" strike="noStrike" kern="1200" cap="none" spc="0" normalizeH="0" baseline="0" noProof="0">
                <a:ln>
                  <a:noFill/>
                </a:ln>
                <a:solidFill>
                  <a:srgbClr val="7030A0"/>
                </a:solidFill>
                <a:effectLst/>
                <a:uLnTx/>
                <a:uFillTx/>
                <a:latin typeface="Segoe Print" panose="02000600000000000000" pitchFamily="2" charset="0"/>
                <a:ea typeface="+mn-ea"/>
                <a:cs typeface="+mn-cs"/>
              </a:rPr>
              <a:t>” along the first step. Then, practise spelling a word that begins with the last letter of the previous word (d). Look at this example:</a:t>
            </a:r>
          </a:p>
        </p:txBody>
      </p:sp>
      <p:cxnSp>
        <p:nvCxnSpPr>
          <p:cNvPr id="6" name="Straight Connector 5"/>
          <p:cNvCxnSpPr/>
          <p:nvPr/>
        </p:nvCxnSpPr>
        <p:spPr>
          <a:xfrm>
            <a:off x="1197267" y="2913744"/>
            <a:ext cx="1371600" cy="0"/>
          </a:xfrm>
          <a:prstGeom prst="line">
            <a:avLst/>
          </a:prstGeom>
          <a:noFill/>
          <a:ln w="28575" cap="flat" cmpd="sng" algn="ctr">
            <a:solidFill>
              <a:sysClr val="windowText" lastClr="000000"/>
            </a:solidFill>
            <a:prstDash val="solid"/>
            <a:miter lim="800000"/>
          </a:ln>
          <a:effectLst/>
        </p:spPr>
      </p:cxnSp>
      <p:cxnSp>
        <p:nvCxnSpPr>
          <p:cNvPr id="7" name="Straight Connector 6"/>
          <p:cNvCxnSpPr/>
          <p:nvPr/>
        </p:nvCxnSpPr>
        <p:spPr>
          <a:xfrm>
            <a:off x="2778417" y="3668124"/>
            <a:ext cx="1371600" cy="0"/>
          </a:xfrm>
          <a:prstGeom prst="line">
            <a:avLst/>
          </a:prstGeom>
          <a:noFill/>
          <a:ln w="28575" cap="flat" cmpd="sng" algn="ctr">
            <a:solidFill>
              <a:sysClr val="windowText" lastClr="000000"/>
            </a:solidFill>
            <a:prstDash val="solid"/>
            <a:miter lim="800000"/>
          </a:ln>
          <a:effectLst/>
        </p:spPr>
      </p:cxnSp>
      <p:cxnSp>
        <p:nvCxnSpPr>
          <p:cNvPr id="8" name="Straight Connector 7"/>
          <p:cNvCxnSpPr/>
          <p:nvPr/>
        </p:nvCxnSpPr>
        <p:spPr>
          <a:xfrm>
            <a:off x="4221772" y="4571094"/>
            <a:ext cx="1371600" cy="0"/>
          </a:xfrm>
          <a:prstGeom prst="line">
            <a:avLst/>
          </a:prstGeom>
          <a:noFill/>
          <a:ln w="28575" cap="flat" cmpd="sng" algn="ctr">
            <a:solidFill>
              <a:sysClr val="windowText" lastClr="000000"/>
            </a:solidFill>
            <a:prstDash val="solid"/>
            <a:miter lim="800000"/>
          </a:ln>
          <a:effectLst/>
        </p:spPr>
      </p:cxnSp>
      <p:cxnSp>
        <p:nvCxnSpPr>
          <p:cNvPr id="9" name="Straight Connector 8"/>
          <p:cNvCxnSpPr/>
          <p:nvPr/>
        </p:nvCxnSpPr>
        <p:spPr>
          <a:xfrm>
            <a:off x="2689517" y="2922634"/>
            <a:ext cx="0" cy="745490"/>
          </a:xfrm>
          <a:prstGeom prst="line">
            <a:avLst/>
          </a:prstGeom>
          <a:noFill/>
          <a:ln w="28575" cap="flat" cmpd="sng" algn="ctr">
            <a:solidFill>
              <a:sysClr val="windowText" lastClr="000000"/>
            </a:solidFill>
            <a:prstDash val="solid"/>
            <a:miter lim="800000"/>
          </a:ln>
          <a:effectLst/>
        </p:spPr>
      </p:cxnSp>
      <p:cxnSp>
        <p:nvCxnSpPr>
          <p:cNvPr id="10" name="Straight Connector 9"/>
          <p:cNvCxnSpPr/>
          <p:nvPr/>
        </p:nvCxnSpPr>
        <p:spPr>
          <a:xfrm>
            <a:off x="4240187" y="3740514"/>
            <a:ext cx="0" cy="745490"/>
          </a:xfrm>
          <a:prstGeom prst="line">
            <a:avLst/>
          </a:prstGeom>
          <a:noFill/>
          <a:ln w="28575" cap="flat" cmpd="sng" algn="ctr">
            <a:solidFill>
              <a:sysClr val="windowText" lastClr="000000"/>
            </a:solidFill>
            <a:prstDash val="solid"/>
            <a:miter lim="800000"/>
          </a:ln>
          <a:effectLst/>
        </p:spPr>
      </p:cxnSp>
      <p:cxnSp>
        <p:nvCxnSpPr>
          <p:cNvPr id="11" name="Straight Connector 10"/>
          <p:cNvCxnSpPr/>
          <p:nvPr/>
        </p:nvCxnSpPr>
        <p:spPr>
          <a:xfrm flipH="1">
            <a:off x="5630837" y="4654914"/>
            <a:ext cx="9525" cy="933450"/>
          </a:xfrm>
          <a:prstGeom prst="line">
            <a:avLst/>
          </a:prstGeom>
          <a:noFill/>
          <a:ln w="28575" cap="flat" cmpd="sng" algn="ctr">
            <a:solidFill>
              <a:sysClr val="windowText" lastClr="000000"/>
            </a:solidFill>
            <a:prstDash val="solid"/>
            <a:miter lim="800000"/>
          </a:ln>
          <a:effectLst/>
        </p:spPr>
      </p:cxnSp>
      <p:cxnSp>
        <p:nvCxnSpPr>
          <p:cNvPr id="12" name="Straight Connector 11"/>
          <p:cNvCxnSpPr/>
          <p:nvPr/>
        </p:nvCxnSpPr>
        <p:spPr>
          <a:xfrm>
            <a:off x="4221137" y="5664564"/>
            <a:ext cx="1371600" cy="0"/>
          </a:xfrm>
          <a:prstGeom prst="line">
            <a:avLst/>
          </a:prstGeom>
          <a:noFill/>
          <a:ln w="28575" cap="flat" cmpd="sng" algn="ctr">
            <a:solidFill>
              <a:sysClr val="windowText" lastClr="000000"/>
            </a:solidFill>
            <a:prstDash val="solid"/>
            <a:miter lim="800000"/>
          </a:ln>
          <a:effectLst/>
        </p:spPr>
      </p:cxnSp>
      <p:cxnSp>
        <p:nvCxnSpPr>
          <p:cNvPr id="13" name="Straight Connector 12"/>
          <p:cNvCxnSpPr/>
          <p:nvPr/>
        </p:nvCxnSpPr>
        <p:spPr>
          <a:xfrm>
            <a:off x="2954312" y="6626589"/>
            <a:ext cx="1371600" cy="0"/>
          </a:xfrm>
          <a:prstGeom prst="line">
            <a:avLst/>
          </a:prstGeom>
          <a:noFill/>
          <a:ln w="28575" cap="flat" cmpd="sng" algn="ctr">
            <a:solidFill>
              <a:sysClr val="windowText" lastClr="000000"/>
            </a:solidFill>
            <a:prstDash val="solid"/>
            <a:miter lim="800000"/>
          </a:ln>
          <a:effectLst/>
        </p:spPr>
      </p:cxnSp>
      <p:cxnSp>
        <p:nvCxnSpPr>
          <p:cNvPr id="14" name="Straight Connector 13"/>
          <p:cNvCxnSpPr/>
          <p:nvPr/>
        </p:nvCxnSpPr>
        <p:spPr>
          <a:xfrm>
            <a:off x="1487462" y="7555510"/>
            <a:ext cx="1371600" cy="0"/>
          </a:xfrm>
          <a:prstGeom prst="line">
            <a:avLst/>
          </a:prstGeom>
          <a:noFill/>
          <a:ln w="28575" cap="flat" cmpd="sng" algn="ctr">
            <a:solidFill>
              <a:sysClr val="windowText" lastClr="000000"/>
            </a:solidFill>
            <a:prstDash val="solid"/>
            <a:miter lim="800000"/>
          </a:ln>
          <a:effectLst/>
        </p:spPr>
      </p:cxnSp>
      <p:cxnSp>
        <p:nvCxnSpPr>
          <p:cNvPr id="15" name="Straight Connector 14"/>
          <p:cNvCxnSpPr/>
          <p:nvPr/>
        </p:nvCxnSpPr>
        <p:spPr>
          <a:xfrm>
            <a:off x="1611287" y="8693514"/>
            <a:ext cx="1371600" cy="0"/>
          </a:xfrm>
          <a:prstGeom prst="line">
            <a:avLst/>
          </a:prstGeom>
          <a:noFill/>
          <a:ln w="28575" cap="flat" cmpd="sng" algn="ctr">
            <a:solidFill>
              <a:sysClr val="windowText" lastClr="000000"/>
            </a:solidFill>
            <a:prstDash val="solid"/>
            <a:miter lim="800000"/>
          </a:ln>
          <a:effectLst/>
        </p:spPr>
      </p:cxnSp>
      <p:cxnSp>
        <p:nvCxnSpPr>
          <p:cNvPr id="18" name="Straight Connector 17"/>
          <p:cNvCxnSpPr/>
          <p:nvPr/>
        </p:nvCxnSpPr>
        <p:spPr>
          <a:xfrm flipH="1">
            <a:off x="4202087" y="5655039"/>
            <a:ext cx="9525" cy="933450"/>
          </a:xfrm>
          <a:prstGeom prst="line">
            <a:avLst/>
          </a:prstGeom>
          <a:noFill/>
          <a:ln w="28575" cap="flat" cmpd="sng" algn="ctr">
            <a:solidFill>
              <a:sysClr val="windowText" lastClr="000000"/>
            </a:solidFill>
            <a:prstDash val="solid"/>
            <a:miter lim="800000"/>
          </a:ln>
          <a:effectLst/>
        </p:spPr>
      </p:cxnSp>
      <p:cxnSp>
        <p:nvCxnSpPr>
          <p:cNvPr id="19" name="Straight Connector 18"/>
          <p:cNvCxnSpPr/>
          <p:nvPr/>
        </p:nvCxnSpPr>
        <p:spPr>
          <a:xfrm flipH="1">
            <a:off x="2868587" y="6607539"/>
            <a:ext cx="9525" cy="933450"/>
          </a:xfrm>
          <a:prstGeom prst="line">
            <a:avLst/>
          </a:prstGeom>
          <a:noFill/>
          <a:ln w="28575" cap="flat" cmpd="sng" algn="ctr">
            <a:solidFill>
              <a:sysClr val="windowText" lastClr="000000"/>
            </a:solidFill>
            <a:prstDash val="solid"/>
            <a:miter lim="800000"/>
          </a:ln>
          <a:effectLst/>
        </p:spPr>
      </p:cxnSp>
      <p:cxnSp>
        <p:nvCxnSpPr>
          <p:cNvPr id="20" name="Straight Connector 19"/>
          <p:cNvCxnSpPr/>
          <p:nvPr/>
        </p:nvCxnSpPr>
        <p:spPr>
          <a:xfrm flipH="1">
            <a:off x="1487462" y="7693389"/>
            <a:ext cx="9525" cy="933450"/>
          </a:xfrm>
          <a:prstGeom prst="line">
            <a:avLst/>
          </a:prstGeom>
          <a:noFill/>
          <a:ln w="28575" cap="flat" cmpd="sng" algn="ctr">
            <a:solidFill>
              <a:sysClr val="windowText" lastClr="000000"/>
            </a:solidFill>
            <a:prstDash val="solid"/>
            <a:miter lim="800000"/>
          </a:ln>
          <a:effectLst/>
        </p:spPr>
      </p:cxnSp>
      <p:cxnSp>
        <p:nvCxnSpPr>
          <p:cNvPr id="21" name="Straight Connector 20"/>
          <p:cNvCxnSpPr/>
          <p:nvPr/>
        </p:nvCxnSpPr>
        <p:spPr>
          <a:xfrm flipH="1">
            <a:off x="3078137" y="8645889"/>
            <a:ext cx="9525" cy="933450"/>
          </a:xfrm>
          <a:prstGeom prst="line">
            <a:avLst/>
          </a:prstGeom>
          <a:noFill/>
          <a:ln w="28575" cap="flat" cmpd="sng" algn="ctr">
            <a:solidFill>
              <a:sysClr val="windowText" lastClr="000000"/>
            </a:solidFill>
            <a:prstDash val="solid"/>
            <a:miter lim="800000"/>
          </a:ln>
          <a:effectLst/>
        </p:spPr>
      </p:cxnSp>
      <p:sp>
        <p:nvSpPr>
          <p:cNvPr id="23" name="Rectangle 22"/>
          <p:cNvSpPr/>
          <p:nvPr/>
        </p:nvSpPr>
        <p:spPr>
          <a:xfrm>
            <a:off x="224852" y="149902"/>
            <a:ext cx="6400800" cy="9608695"/>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p:cNvPicPr>
            <a:picLocks noChangeAspect="1"/>
          </p:cNvPicPr>
          <p:nvPr/>
        </p:nvPicPr>
        <p:blipFill>
          <a:blip r:embed="rId2"/>
          <a:stretch>
            <a:fillRect/>
          </a:stretch>
        </p:blipFill>
        <p:spPr>
          <a:xfrm>
            <a:off x="3586252" y="2471266"/>
            <a:ext cx="2975106" cy="786452"/>
          </a:xfrm>
          <a:prstGeom prst="rect">
            <a:avLst/>
          </a:prstGeom>
        </p:spPr>
      </p:pic>
      <p:sp>
        <p:nvSpPr>
          <p:cNvPr id="26" name="TextBox 25"/>
          <p:cNvSpPr txBox="1"/>
          <p:nvPr/>
        </p:nvSpPr>
        <p:spPr>
          <a:xfrm>
            <a:off x="3810619" y="2139962"/>
            <a:ext cx="9396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err="1">
                <a:ln>
                  <a:noFill/>
                </a:ln>
                <a:solidFill>
                  <a:prstClr val="black"/>
                </a:solidFill>
                <a:effectLst/>
                <a:uLnTx/>
                <a:uFillTx/>
                <a:latin typeface="Calibri" panose="020F0502020204030204"/>
                <a:ea typeface="+mn-ea"/>
                <a:cs typeface="+mn-cs"/>
              </a:rPr>
              <a:t>gwneu</a:t>
            </a:r>
            <a:r>
              <a:rPr kumimoji="0" lang="en-GB" sz="1800" b="0" i="0" u="none" strike="noStrike" kern="1200" cap="none" spc="0" normalizeH="0" baseline="0" noProof="0" err="1">
                <a:ln>
                  <a:noFill/>
                </a:ln>
                <a:solidFill>
                  <a:srgbClr val="FF0000"/>
                </a:solidFill>
                <a:effectLst/>
                <a:uLnTx/>
                <a:uFillTx/>
                <a:latin typeface="Calibri" panose="020F0502020204030204"/>
                <a:ea typeface="+mn-ea"/>
                <a:cs typeface="+mn-cs"/>
              </a:rPr>
              <a:t>d</a:t>
            </a:r>
            <a:endParaRPr kumimoji="0" lang="en-GB"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7" name="TextBox 26"/>
          <p:cNvSpPr txBox="1"/>
          <p:nvPr/>
        </p:nvSpPr>
        <p:spPr>
          <a:xfrm rot="5400000">
            <a:off x="4923288" y="2615155"/>
            <a:ext cx="70564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err="1">
                <a:ln>
                  <a:noFill/>
                </a:ln>
                <a:solidFill>
                  <a:srgbClr val="FF0000"/>
                </a:solidFill>
                <a:effectLst/>
                <a:uLnTx/>
                <a:uFillTx/>
                <a:latin typeface="Calibri" panose="020F0502020204030204"/>
                <a:ea typeface="+mn-ea"/>
                <a:cs typeface="+mn-cs"/>
              </a:rPr>
              <a:t>d</a:t>
            </a:r>
            <a:r>
              <a:rPr kumimoji="0" lang="en-GB" sz="1800" b="0" i="0" u="none" strike="noStrike" kern="1200" cap="none" spc="0" normalizeH="0" baseline="0" noProof="0" err="1">
                <a:ln>
                  <a:noFill/>
                </a:ln>
                <a:solidFill>
                  <a:prstClr val="black"/>
                </a:solidFill>
                <a:effectLst/>
                <a:uLnTx/>
                <a:uFillTx/>
                <a:latin typeface="Calibri" panose="020F0502020204030204"/>
                <a:ea typeface="+mn-ea"/>
                <a:cs typeface="+mn-cs"/>
              </a:rPr>
              <a:t>ym</a:t>
            </a:r>
            <a:r>
              <a:rPr kumimoji="0" lang="en-GB" sz="1800" b="0" i="0" u="none" strike="noStrike" kern="1200" cap="none" spc="0" normalizeH="0" baseline="0" noProof="0" err="1">
                <a:ln>
                  <a:noFill/>
                </a:ln>
                <a:solidFill>
                  <a:srgbClr val="00B0F0"/>
                </a:solidFill>
                <a:effectLst/>
                <a:uLnTx/>
                <a:uFillTx/>
                <a:latin typeface="Calibri" panose="020F0502020204030204"/>
                <a:ea typeface="+mn-ea"/>
                <a:cs typeface="+mn-cs"/>
              </a:rPr>
              <a:t>a</a:t>
            </a:r>
            <a:endParaRPr kumimoji="0" lang="en-GB" sz="1800" b="0" i="0" u="none" strike="noStrike" kern="1200" cap="none" spc="0" normalizeH="0" baseline="0" noProof="0">
              <a:ln>
                <a:noFill/>
              </a:ln>
              <a:solidFill>
                <a:srgbClr val="00B0F0"/>
              </a:solidFill>
              <a:effectLst/>
              <a:uLnTx/>
              <a:uFillTx/>
              <a:latin typeface="Calibri" panose="020F0502020204030204"/>
              <a:ea typeface="+mn-ea"/>
              <a:cs typeface="+mn-cs"/>
            </a:endParaRPr>
          </a:p>
        </p:txBody>
      </p:sp>
      <p:sp>
        <p:nvSpPr>
          <p:cNvPr id="28" name="TextBox 27"/>
          <p:cNvSpPr txBox="1"/>
          <p:nvPr/>
        </p:nvSpPr>
        <p:spPr>
          <a:xfrm>
            <a:off x="5486696" y="2851889"/>
            <a:ext cx="83984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err="1">
                <a:ln>
                  <a:noFill/>
                </a:ln>
                <a:solidFill>
                  <a:srgbClr val="00B0F0"/>
                </a:solidFill>
                <a:effectLst/>
                <a:uLnTx/>
                <a:uFillTx/>
                <a:latin typeface="Calibri" panose="020F0502020204030204"/>
                <a:ea typeface="+mn-ea"/>
                <a:cs typeface="+mn-cs"/>
              </a:rPr>
              <a:t>a</a:t>
            </a:r>
            <a:r>
              <a:rPr kumimoji="0" lang="en-GB" sz="1800" b="0" i="0" u="none" strike="noStrike" kern="1200" cap="none" spc="0" normalizeH="0" baseline="0" noProof="0" err="1">
                <a:ln>
                  <a:noFill/>
                </a:ln>
                <a:solidFill>
                  <a:prstClr val="black"/>
                </a:solidFill>
                <a:effectLst/>
                <a:uLnTx/>
                <a:uFillTx/>
                <a:latin typeface="Calibri" panose="020F0502020204030204"/>
                <a:ea typeface="+mn-ea"/>
                <a:cs typeface="+mn-cs"/>
              </a:rPr>
              <a:t>dery</a:t>
            </a:r>
            <a:r>
              <a:rPr kumimoji="0" lang="en-GB" sz="1800" b="0" i="0" u="none" strike="noStrike" kern="1200" cap="none" spc="0" normalizeH="0" baseline="0" noProof="0" err="1">
                <a:ln>
                  <a:noFill/>
                </a:ln>
                <a:solidFill>
                  <a:srgbClr val="00B050"/>
                </a:solidFill>
                <a:effectLst/>
                <a:uLnTx/>
                <a:uFillTx/>
                <a:latin typeface="Calibri" panose="020F0502020204030204"/>
                <a:ea typeface="+mn-ea"/>
                <a:cs typeface="+mn-cs"/>
              </a:rPr>
              <a:t>n</a:t>
            </a:r>
            <a:endParaRPr kumimoji="0" lang="en-GB" sz="1800" b="0" i="0" u="none" strike="noStrike" kern="1200" cap="none" spc="0" normalizeH="0" baseline="0" noProof="0">
              <a:ln>
                <a:noFill/>
              </a:ln>
              <a:solidFill>
                <a:srgbClr val="00B050"/>
              </a:solidFill>
              <a:effectLst/>
              <a:uLnTx/>
              <a:uFillTx/>
              <a:latin typeface="Calibri" panose="020F0502020204030204"/>
              <a:ea typeface="+mn-ea"/>
              <a:cs typeface="+mn-cs"/>
            </a:endParaRPr>
          </a:p>
        </p:txBody>
      </p:sp>
      <p:cxnSp>
        <p:nvCxnSpPr>
          <p:cNvPr id="2" name="Straight Arrow Connector 1">
            <a:extLst>
              <a:ext uri="{FF2B5EF4-FFF2-40B4-BE49-F238E27FC236}">
                <a16:creationId xmlns:a16="http://schemas.microsoft.com/office/drawing/2014/main" id="{F5A9B1CC-5125-4357-BA9C-D16698A9CF13}"/>
              </a:ext>
            </a:extLst>
          </p:cNvPr>
          <p:cNvCxnSpPr/>
          <p:nvPr/>
        </p:nvCxnSpPr>
        <p:spPr>
          <a:xfrm>
            <a:off x="5652656" y="2273699"/>
            <a:ext cx="498762" cy="4159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5102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8">
            <a:extLst>
              <a:ext uri="{FF2B5EF4-FFF2-40B4-BE49-F238E27FC236}">
                <a16:creationId xmlns:a16="http://schemas.microsoft.com/office/drawing/2014/main" id="{49006C9A-0A77-4840-834B-03DEFC0EA639}"/>
              </a:ext>
            </a:extLst>
          </p:cNvPr>
          <p:cNvGraphicFramePr>
            <a:graphicFrameLocks noGrp="1"/>
          </p:cNvGraphicFramePr>
          <p:nvPr>
            <p:extLst>
              <p:ext uri="{D42A27DB-BD31-4B8C-83A1-F6EECF244321}">
                <p14:modId xmlns:p14="http://schemas.microsoft.com/office/powerpoint/2010/main" val="3013936753"/>
              </p:ext>
            </p:extLst>
          </p:nvPr>
        </p:nvGraphicFramePr>
        <p:xfrm>
          <a:off x="1083040" y="3351759"/>
          <a:ext cx="4775200" cy="5207001"/>
        </p:xfrm>
        <a:graphic>
          <a:graphicData uri="http://schemas.openxmlformats.org/drawingml/2006/table">
            <a:tbl>
              <a:tblPr firstRow="1" bandRow="1">
                <a:tableStyleId>{073A0DAA-6AF3-43AB-8588-CEC1D06C72B9}</a:tableStyleId>
              </a:tblPr>
              <a:tblGrid>
                <a:gridCol w="1193800">
                  <a:extLst>
                    <a:ext uri="{9D8B030D-6E8A-4147-A177-3AD203B41FA5}">
                      <a16:colId xmlns:a16="http://schemas.microsoft.com/office/drawing/2014/main" val="192973184"/>
                    </a:ext>
                  </a:extLst>
                </a:gridCol>
                <a:gridCol w="1193800">
                  <a:extLst>
                    <a:ext uri="{9D8B030D-6E8A-4147-A177-3AD203B41FA5}">
                      <a16:colId xmlns:a16="http://schemas.microsoft.com/office/drawing/2014/main" val="178416568"/>
                    </a:ext>
                  </a:extLst>
                </a:gridCol>
                <a:gridCol w="1193800">
                  <a:extLst>
                    <a:ext uri="{9D8B030D-6E8A-4147-A177-3AD203B41FA5}">
                      <a16:colId xmlns:a16="http://schemas.microsoft.com/office/drawing/2014/main" val="1519318887"/>
                    </a:ext>
                  </a:extLst>
                </a:gridCol>
                <a:gridCol w="1193800">
                  <a:extLst>
                    <a:ext uri="{9D8B030D-6E8A-4147-A177-3AD203B41FA5}">
                      <a16:colId xmlns:a16="http://schemas.microsoft.com/office/drawing/2014/main" val="3552177712"/>
                    </a:ext>
                  </a:extLst>
                </a:gridCol>
              </a:tblGrid>
              <a:tr h="1735667">
                <a:tc>
                  <a:txBody>
                    <a:bodyPr/>
                    <a:lstStyle/>
                    <a:p>
                      <a:pPr algn="ctr"/>
                      <a:r>
                        <a:rPr lang="en-US" sz="4000" b="1">
                          <a:solidFill>
                            <a:schemeClr val="tx1"/>
                          </a:solidFill>
                          <a:latin typeface="Segoe Print" panose="02000600000000000000" pitchFamily="2" charset="0"/>
                        </a:rPr>
                        <a:t>h </a:t>
                      </a:r>
                      <a:endParaRPr lang="en-GB" sz="4000" b="1">
                        <a:solidFill>
                          <a:schemeClr val="tx1"/>
                        </a:solidFill>
                        <a:latin typeface="Segoe Print" panose="020006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000" b="1" err="1">
                          <a:solidFill>
                            <a:schemeClr val="tx1"/>
                          </a:solidFill>
                          <a:latin typeface="Segoe Print" panose="02000600000000000000" pitchFamily="2" charset="0"/>
                        </a:rPr>
                        <a:t>th</a:t>
                      </a:r>
                      <a:endParaRPr lang="en-GB" sz="4000" b="1">
                        <a:solidFill>
                          <a:schemeClr val="tx1"/>
                        </a:solidFill>
                        <a:latin typeface="Segoe Print" panose="020006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000" b="1" err="1">
                          <a:solidFill>
                            <a:schemeClr val="tx1"/>
                          </a:solidFill>
                          <a:latin typeface="Segoe Print" panose="02000600000000000000" pitchFamily="2" charset="0"/>
                        </a:rPr>
                        <a:t>i</a:t>
                      </a:r>
                      <a:endParaRPr lang="en-GB" sz="4000" b="1">
                        <a:solidFill>
                          <a:schemeClr val="tx1"/>
                        </a:solidFill>
                        <a:latin typeface="Segoe Print" panose="020006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000" b="1">
                          <a:solidFill>
                            <a:schemeClr val="tx1"/>
                          </a:solidFill>
                          <a:latin typeface="Segoe Print" panose="02000600000000000000" pitchFamily="2" charset="0"/>
                        </a:rPr>
                        <a:t>r</a:t>
                      </a:r>
                      <a:endParaRPr lang="en-GB" sz="4000" b="1">
                        <a:solidFill>
                          <a:schemeClr val="tx1"/>
                        </a:solidFill>
                        <a:latin typeface="Segoe Print" panose="020006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36698783"/>
                  </a:ext>
                </a:extLst>
              </a:tr>
              <a:tr h="1735667">
                <a:tc>
                  <a:txBody>
                    <a:bodyPr/>
                    <a:lstStyle/>
                    <a:p>
                      <a:pPr algn="ctr"/>
                      <a:r>
                        <a:rPr lang="en-US" sz="4000" b="1" err="1">
                          <a:solidFill>
                            <a:schemeClr val="tx1"/>
                          </a:solidFill>
                          <a:latin typeface="Segoe Print" panose="02000600000000000000" pitchFamily="2" charset="0"/>
                        </a:rPr>
                        <a:t>ll</a:t>
                      </a:r>
                      <a:endParaRPr lang="en-GB" sz="4000" b="1">
                        <a:solidFill>
                          <a:schemeClr val="tx1"/>
                        </a:solidFill>
                        <a:latin typeface="Segoe Print" panose="020006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000" b="1">
                          <a:solidFill>
                            <a:schemeClr val="tx1"/>
                          </a:solidFill>
                          <a:latin typeface="Segoe Print" panose="02000600000000000000" pitchFamily="2" charset="0"/>
                        </a:rPr>
                        <a:t>m</a:t>
                      </a:r>
                      <a:endParaRPr lang="en-GB" sz="4000" b="1">
                        <a:solidFill>
                          <a:schemeClr val="tx1"/>
                        </a:solidFill>
                        <a:latin typeface="Segoe Print" panose="020006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000" b="1">
                          <a:solidFill>
                            <a:schemeClr val="tx1"/>
                          </a:solidFill>
                          <a:latin typeface="Segoe Print" panose="02000600000000000000" pitchFamily="2" charset="0"/>
                        </a:rPr>
                        <a:t>p</a:t>
                      </a:r>
                      <a:endParaRPr lang="en-GB" sz="4000" b="1">
                        <a:solidFill>
                          <a:schemeClr val="tx1"/>
                        </a:solidFill>
                        <a:latin typeface="Segoe Print" panose="020006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000" b="1" err="1">
                          <a:solidFill>
                            <a:schemeClr val="tx1"/>
                          </a:solidFill>
                          <a:latin typeface="Segoe Print" panose="02000600000000000000" pitchFamily="2" charset="0"/>
                        </a:rPr>
                        <a:t>ch</a:t>
                      </a:r>
                      <a:endParaRPr lang="en-GB" sz="4000" b="1">
                        <a:solidFill>
                          <a:schemeClr val="tx1"/>
                        </a:solidFill>
                        <a:latin typeface="Segoe Print" panose="020006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244040478"/>
                  </a:ext>
                </a:extLst>
              </a:tr>
              <a:tr h="1735667">
                <a:tc>
                  <a:txBody>
                    <a:bodyPr/>
                    <a:lstStyle/>
                    <a:p>
                      <a:pPr algn="ctr"/>
                      <a:r>
                        <a:rPr lang="en-US" sz="4000" b="1">
                          <a:solidFill>
                            <a:schemeClr val="tx1"/>
                          </a:solidFill>
                          <a:latin typeface="Segoe Print" panose="02000600000000000000" pitchFamily="2" charset="0"/>
                        </a:rPr>
                        <a:t>u</a:t>
                      </a:r>
                      <a:endParaRPr lang="en-GB" sz="4000" b="1">
                        <a:solidFill>
                          <a:schemeClr val="tx1"/>
                        </a:solidFill>
                        <a:latin typeface="Segoe Print" panose="020006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000" b="1">
                          <a:solidFill>
                            <a:schemeClr val="tx1"/>
                          </a:solidFill>
                          <a:latin typeface="Segoe Print" panose="02000600000000000000" pitchFamily="2" charset="0"/>
                        </a:rPr>
                        <a:t>e</a:t>
                      </a:r>
                      <a:endParaRPr lang="en-GB" sz="4000" b="1">
                        <a:solidFill>
                          <a:schemeClr val="tx1"/>
                        </a:solidFill>
                        <a:latin typeface="Segoe Print" panose="020006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000" b="1">
                          <a:solidFill>
                            <a:schemeClr val="tx1"/>
                          </a:solidFill>
                          <a:latin typeface="Segoe Print" panose="02000600000000000000" pitchFamily="2" charset="0"/>
                        </a:rPr>
                        <a:t>r</a:t>
                      </a:r>
                      <a:endParaRPr lang="en-GB" sz="4000" b="1">
                        <a:solidFill>
                          <a:schemeClr val="tx1"/>
                        </a:solidFill>
                        <a:latin typeface="Segoe Print" panose="020006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4000" b="1">
                          <a:solidFill>
                            <a:schemeClr val="tx1"/>
                          </a:solidFill>
                          <a:latin typeface="Segoe Print" panose="02000600000000000000" pitchFamily="2" charset="0"/>
                        </a:rPr>
                        <a:t>l</a:t>
                      </a:r>
                      <a:endParaRPr lang="en-GB" sz="4000" b="1">
                        <a:solidFill>
                          <a:schemeClr val="tx1"/>
                        </a:solidFill>
                        <a:latin typeface="Segoe Print" panose="020006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49589569"/>
                  </a:ext>
                </a:extLst>
              </a:tr>
            </a:tbl>
          </a:graphicData>
        </a:graphic>
      </p:graphicFrame>
      <p:sp>
        <p:nvSpPr>
          <p:cNvPr id="5" name="Rectangle 4">
            <a:extLst>
              <a:ext uri="{FF2B5EF4-FFF2-40B4-BE49-F238E27FC236}">
                <a16:creationId xmlns:a16="http://schemas.microsoft.com/office/drawing/2014/main" id="{AB19E435-9840-4768-9387-22033A084764}"/>
              </a:ext>
            </a:extLst>
          </p:cNvPr>
          <p:cNvSpPr>
            <a:spLocks noChangeArrowheads="1"/>
          </p:cNvSpPr>
          <p:nvPr/>
        </p:nvSpPr>
        <p:spPr bwMode="auto">
          <a:xfrm>
            <a:off x="0" y="211831"/>
            <a:ext cx="6505731" cy="2514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1435" tIns="25718" rIns="51435" bIns="25718" numCol="1" anchor="ctr" anchorCtr="0" compatLnSpc="1">
            <a:prstTxWarp prst="textNoShape">
              <a:avLst/>
            </a:prstTxWarp>
            <a:spAutoFit/>
          </a:bodyPr>
          <a:lstStyle/>
          <a:p>
            <a:pPr defTabSz="514356">
              <a:defRPr/>
            </a:pPr>
            <a:r>
              <a:rPr lang="en-GB" sz="2400" b="1" u="sng" err="1">
                <a:latin typeface="Segoe Print"/>
                <a:cs typeface="Times New Roman"/>
              </a:rPr>
              <a:t>Tasg</a:t>
            </a:r>
            <a:r>
              <a:rPr lang="en-GB" sz="2400" b="1" u="sng">
                <a:latin typeface="Segoe Print"/>
                <a:cs typeface="Times New Roman"/>
              </a:rPr>
              <a:t> </a:t>
            </a:r>
            <a:r>
              <a:rPr lang="en-GB" sz="2400" b="1" u="sng" err="1">
                <a:latin typeface="Segoe Print"/>
                <a:cs typeface="Times New Roman"/>
              </a:rPr>
              <a:t>Iaith</a:t>
            </a:r>
            <a:r>
              <a:rPr lang="en-GB" sz="2400" b="1" u="sng">
                <a:latin typeface="Segoe Print"/>
                <a:cs typeface="Times New Roman"/>
              </a:rPr>
              <a:t> 3  (</a:t>
            </a:r>
            <a:r>
              <a:rPr lang="en-GB" sz="2400" b="1" u="sng" err="1">
                <a:latin typeface="Segoe Print"/>
                <a:cs typeface="Times New Roman"/>
              </a:rPr>
              <a:t>Adref</a:t>
            </a:r>
            <a:r>
              <a:rPr lang="en-GB" sz="2400" b="1" u="sng">
                <a:latin typeface="Segoe Print"/>
                <a:cs typeface="Times New Roman"/>
              </a:rPr>
              <a:t>)</a:t>
            </a:r>
            <a:endParaRPr lang="en-GB" sz="2400" b="1" u="sng">
              <a:latin typeface="Segoe Print"/>
              <a:ea typeface="+mn-lt"/>
              <a:cs typeface="Times New Roman"/>
            </a:endParaRPr>
          </a:p>
          <a:p>
            <a:pPr defTabSz="514356">
              <a:defRPr/>
            </a:pPr>
            <a:r>
              <a:rPr lang="en-GB" sz="2400" b="1" u="sng">
                <a:solidFill>
                  <a:srgbClr val="7030A0"/>
                </a:solidFill>
                <a:latin typeface="Segoe Print"/>
                <a:cs typeface="Times New Roman"/>
              </a:rPr>
              <a:t>Language task 3 (At home)</a:t>
            </a:r>
          </a:p>
          <a:p>
            <a:pPr defTabSz="514356">
              <a:defRPr/>
            </a:pPr>
            <a:endParaRPr lang="en-GB" sz="2400" b="1" u="sng">
              <a:solidFill>
                <a:srgbClr val="7030A0"/>
              </a:solidFill>
              <a:latin typeface="Segoe Print"/>
              <a:cs typeface="Times New Roman"/>
            </a:endParaRPr>
          </a:p>
          <a:p>
            <a:pPr defTabSz="514356">
              <a:defRPr/>
            </a:pPr>
            <a:r>
              <a:rPr lang="en-GB" sz="2400" b="1">
                <a:solidFill>
                  <a:srgbClr val="7030A0"/>
                </a:solidFill>
                <a:latin typeface="Segoe Print"/>
                <a:cs typeface="Times New Roman"/>
              </a:rPr>
              <a:t>                  </a:t>
            </a:r>
            <a:r>
              <a:rPr lang="en-GB" sz="2400" b="1" u="sng" err="1">
                <a:latin typeface="Segoe Print"/>
                <a:cs typeface="Times New Roman"/>
              </a:rPr>
              <a:t>Bogl</a:t>
            </a:r>
            <a:r>
              <a:rPr lang="en-GB" sz="2400" b="1">
                <a:solidFill>
                  <a:srgbClr val="7030A0"/>
                </a:solidFill>
                <a:latin typeface="Segoe Print"/>
                <a:cs typeface="Times New Roman"/>
              </a:rPr>
              <a:t>/</a:t>
            </a:r>
            <a:r>
              <a:rPr lang="en-GB" sz="2400" b="1" u="sng">
                <a:solidFill>
                  <a:srgbClr val="7030A0"/>
                </a:solidFill>
                <a:latin typeface="Segoe Print"/>
                <a:cs typeface="Times New Roman"/>
              </a:rPr>
              <a:t>Boggle</a:t>
            </a:r>
          </a:p>
          <a:p>
            <a:pPr defTabSz="514356">
              <a:defRPr/>
            </a:pPr>
            <a:r>
              <a:rPr lang="en-GB" sz="1600" err="1">
                <a:latin typeface="Segoe Print"/>
                <a:cs typeface="Times New Roman"/>
              </a:rPr>
              <a:t>Defnyddiwch</a:t>
            </a:r>
            <a:r>
              <a:rPr lang="en-GB" sz="1600">
                <a:latin typeface="Segoe Print"/>
                <a:cs typeface="Times New Roman"/>
              </a:rPr>
              <a:t> y </a:t>
            </a:r>
            <a:r>
              <a:rPr lang="en-GB" sz="1600" err="1">
                <a:latin typeface="Segoe Print"/>
                <a:cs typeface="Times New Roman"/>
              </a:rPr>
              <a:t>llythrennau</a:t>
            </a:r>
            <a:r>
              <a:rPr lang="en-GB" sz="1600">
                <a:latin typeface="Segoe Print"/>
                <a:cs typeface="Times New Roman"/>
              </a:rPr>
              <a:t> </a:t>
            </a:r>
            <a:r>
              <a:rPr lang="en-GB" sz="1600" err="1">
                <a:latin typeface="Segoe Print"/>
                <a:cs typeface="Times New Roman"/>
              </a:rPr>
              <a:t>sydd</a:t>
            </a:r>
            <a:r>
              <a:rPr lang="en-GB" sz="1600">
                <a:latin typeface="Segoe Print"/>
                <a:cs typeface="Times New Roman"/>
              </a:rPr>
              <a:t> </a:t>
            </a:r>
            <a:r>
              <a:rPr lang="en-GB" sz="1600" err="1">
                <a:latin typeface="Segoe Print"/>
                <a:cs typeface="Times New Roman"/>
              </a:rPr>
              <a:t>yn</a:t>
            </a:r>
            <a:r>
              <a:rPr lang="en-GB" sz="1600">
                <a:latin typeface="Segoe Print"/>
                <a:cs typeface="Times New Roman"/>
              </a:rPr>
              <a:t> y </a:t>
            </a:r>
            <a:r>
              <a:rPr lang="en-GB" sz="1600" err="1">
                <a:latin typeface="Segoe Print"/>
                <a:cs typeface="Times New Roman"/>
              </a:rPr>
              <a:t>tabl</a:t>
            </a:r>
            <a:r>
              <a:rPr lang="en-GB" sz="1600">
                <a:latin typeface="Segoe Print"/>
                <a:cs typeface="Times New Roman"/>
              </a:rPr>
              <a:t> </a:t>
            </a:r>
            <a:r>
              <a:rPr lang="en-GB" sz="1600" err="1">
                <a:latin typeface="Segoe Print"/>
                <a:cs typeface="Times New Roman"/>
              </a:rPr>
              <a:t>i</a:t>
            </a:r>
            <a:r>
              <a:rPr lang="en-GB" sz="1600">
                <a:latin typeface="Segoe Print"/>
                <a:cs typeface="Times New Roman"/>
              </a:rPr>
              <a:t> </a:t>
            </a:r>
            <a:r>
              <a:rPr lang="en-GB" sz="1600" err="1">
                <a:latin typeface="Segoe Print"/>
                <a:cs typeface="Times New Roman"/>
              </a:rPr>
              <a:t>greu</a:t>
            </a:r>
            <a:r>
              <a:rPr lang="en-GB" sz="1600">
                <a:latin typeface="Segoe Print"/>
                <a:cs typeface="Times New Roman"/>
              </a:rPr>
              <a:t> </a:t>
            </a:r>
            <a:r>
              <a:rPr lang="en-GB" sz="1600" err="1">
                <a:latin typeface="Segoe Print"/>
                <a:cs typeface="Times New Roman"/>
              </a:rPr>
              <a:t>cymaint</a:t>
            </a:r>
            <a:r>
              <a:rPr lang="en-GB" sz="1600">
                <a:latin typeface="Segoe Print"/>
                <a:cs typeface="Times New Roman"/>
              </a:rPr>
              <a:t> o </a:t>
            </a:r>
            <a:r>
              <a:rPr lang="en-GB" sz="1600" err="1">
                <a:latin typeface="Segoe Print"/>
                <a:cs typeface="Times New Roman"/>
              </a:rPr>
              <a:t>eiriau</a:t>
            </a:r>
            <a:r>
              <a:rPr lang="en-GB" sz="1600">
                <a:latin typeface="Segoe Print"/>
                <a:cs typeface="Times New Roman"/>
              </a:rPr>
              <a:t> </a:t>
            </a:r>
            <a:r>
              <a:rPr lang="en-GB" sz="1600" err="1">
                <a:latin typeface="Segoe Print"/>
                <a:cs typeface="Times New Roman"/>
              </a:rPr>
              <a:t>Cymraeg</a:t>
            </a:r>
            <a:r>
              <a:rPr lang="en-GB" sz="1600">
                <a:latin typeface="Segoe Print"/>
                <a:cs typeface="Times New Roman"/>
              </a:rPr>
              <a:t> ag y </a:t>
            </a:r>
            <a:r>
              <a:rPr lang="en-GB" sz="1600" err="1">
                <a:latin typeface="Segoe Print"/>
                <a:cs typeface="Times New Roman"/>
              </a:rPr>
              <a:t>gallwch</a:t>
            </a:r>
            <a:r>
              <a:rPr lang="en-GB" sz="1600">
                <a:latin typeface="Segoe Print"/>
                <a:cs typeface="Times New Roman"/>
              </a:rPr>
              <a:t>. </a:t>
            </a:r>
          </a:p>
          <a:p>
            <a:pPr defTabSz="514356">
              <a:defRPr/>
            </a:pPr>
            <a:r>
              <a:rPr lang="en-GB" sz="1600">
                <a:solidFill>
                  <a:srgbClr val="7030A0"/>
                </a:solidFill>
                <a:latin typeface="Segoe Print"/>
                <a:cs typeface="Times New Roman"/>
              </a:rPr>
              <a:t>Use the letters in the grid to make</a:t>
            </a:r>
            <a:r>
              <a:rPr lang="en-GB" sz="1600">
                <a:latin typeface="Segoe Print"/>
                <a:cs typeface="Times New Roman"/>
              </a:rPr>
              <a:t> </a:t>
            </a:r>
            <a:r>
              <a:rPr lang="en-GB" sz="1600">
                <a:solidFill>
                  <a:srgbClr val="7030A0"/>
                </a:solidFill>
                <a:latin typeface="Segoe Print"/>
                <a:cs typeface="Times New Roman"/>
              </a:rPr>
              <a:t>as many </a:t>
            </a:r>
            <a:r>
              <a:rPr lang="en-GB" sz="1600" b="1" u="sng">
                <a:solidFill>
                  <a:srgbClr val="7030A0"/>
                </a:solidFill>
                <a:latin typeface="Segoe Print"/>
                <a:cs typeface="Times New Roman"/>
              </a:rPr>
              <a:t>Welsh</a:t>
            </a:r>
            <a:r>
              <a:rPr lang="en-GB" sz="1600">
                <a:solidFill>
                  <a:srgbClr val="7030A0"/>
                </a:solidFill>
                <a:latin typeface="Segoe Print"/>
                <a:cs typeface="Times New Roman"/>
              </a:rPr>
              <a:t> words as you can.</a:t>
            </a:r>
          </a:p>
        </p:txBody>
      </p:sp>
    </p:spTree>
    <p:extLst>
      <p:ext uri="{BB962C8B-B14F-4D97-AF65-F5344CB8AC3E}">
        <p14:creationId xmlns:p14="http://schemas.microsoft.com/office/powerpoint/2010/main" val="2620329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8">
            <a:extLst>
              <a:ext uri="{FF2B5EF4-FFF2-40B4-BE49-F238E27FC236}">
                <a16:creationId xmlns:a16="http://schemas.microsoft.com/office/drawing/2014/main" id="{A6D0BF5A-BA01-4EA4-9309-E7AC6420F2E8}"/>
              </a:ext>
            </a:extLst>
          </p:cNvPr>
          <p:cNvGraphicFramePr>
            <a:graphicFrameLocks noGrp="1"/>
          </p:cNvGraphicFramePr>
          <p:nvPr/>
        </p:nvGraphicFramePr>
        <p:xfrm>
          <a:off x="1143000" y="2730500"/>
          <a:ext cx="4572000" cy="5537200"/>
        </p:xfrm>
        <a:graphic>
          <a:graphicData uri="http://schemas.openxmlformats.org/drawingml/2006/table">
            <a:tbl>
              <a:tblPr firstRow="1" bandRow="1">
                <a:tableStyleId>{073A0DAA-6AF3-43AB-8588-CEC1D06C72B9}</a:tableStyleId>
              </a:tblPr>
              <a:tblGrid>
                <a:gridCol w="1524000">
                  <a:extLst>
                    <a:ext uri="{9D8B030D-6E8A-4147-A177-3AD203B41FA5}">
                      <a16:colId xmlns:a16="http://schemas.microsoft.com/office/drawing/2014/main" val="192973184"/>
                    </a:ext>
                  </a:extLst>
                </a:gridCol>
                <a:gridCol w="1524000">
                  <a:extLst>
                    <a:ext uri="{9D8B030D-6E8A-4147-A177-3AD203B41FA5}">
                      <a16:colId xmlns:a16="http://schemas.microsoft.com/office/drawing/2014/main" val="1519318887"/>
                    </a:ext>
                  </a:extLst>
                </a:gridCol>
                <a:gridCol w="1524000">
                  <a:extLst>
                    <a:ext uri="{9D8B030D-6E8A-4147-A177-3AD203B41FA5}">
                      <a16:colId xmlns:a16="http://schemas.microsoft.com/office/drawing/2014/main" val="3552177712"/>
                    </a:ext>
                  </a:extLst>
                </a:gridCol>
              </a:tblGrid>
              <a:tr h="1384300">
                <a:tc>
                  <a:txBody>
                    <a:bodyPr/>
                    <a:lstStyle/>
                    <a:p>
                      <a:pPr algn="ctr"/>
                      <a:r>
                        <a:rPr lang="en-US" sz="4000" b="1">
                          <a:solidFill>
                            <a:schemeClr val="tx1"/>
                          </a:solidFill>
                          <a:latin typeface="Segoe Print" panose="02000600000000000000" pitchFamily="2" charset="0"/>
                        </a:rPr>
                        <a:t>p</a:t>
                      </a:r>
                      <a:endParaRPr lang="en-GB" sz="4000" b="1">
                        <a:solidFill>
                          <a:schemeClr val="tx1"/>
                        </a:solidFill>
                        <a:latin typeface="Segoe Print" panose="020006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FF"/>
                    </a:solidFill>
                  </a:tcPr>
                </a:tc>
                <a:tc>
                  <a:txBody>
                    <a:bodyPr/>
                    <a:lstStyle/>
                    <a:p>
                      <a:pPr algn="ctr"/>
                      <a:r>
                        <a:rPr lang="en-US" sz="4000" b="1">
                          <a:solidFill>
                            <a:schemeClr val="tx1"/>
                          </a:solidFill>
                          <a:latin typeface="Segoe Print" panose="02000600000000000000" pitchFamily="2" charset="0"/>
                        </a:rPr>
                        <a:t>a</a:t>
                      </a:r>
                      <a:endParaRPr lang="en-GB" sz="4000" b="1">
                        <a:solidFill>
                          <a:schemeClr val="tx1"/>
                        </a:solidFill>
                        <a:latin typeface="Segoe Print" panose="020006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FF"/>
                    </a:solidFill>
                  </a:tcPr>
                </a:tc>
                <a:tc>
                  <a:txBody>
                    <a:bodyPr/>
                    <a:lstStyle/>
                    <a:p>
                      <a:pPr algn="ctr"/>
                      <a:r>
                        <a:rPr lang="en-US" sz="4000" b="1">
                          <a:solidFill>
                            <a:schemeClr val="tx1"/>
                          </a:solidFill>
                          <a:latin typeface="Segoe Print" panose="02000600000000000000" pitchFamily="2" charset="0"/>
                        </a:rPr>
                        <a:t>l</a:t>
                      </a:r>
                      <a:endParaRPr lang="en-GB" sz="4000" b="1">
                        <a:solidFill>
                          <a:schemeClr val="tx1"/>
                        </a:solidFill>
                        <a:latin typeface="Segoe Print" panose="020006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FF"/>
                    </a:solidFill>
                  </a:tcPr>
                </a:tc>
                <a:extLst>
                  <a:ext uri="{0D108BD9-81ED-4DB2-BD59-A6C34878D82A}">
                    <a16:rowId xmlns:a16="http://schemas.microsoft.com/office/drawing/2014/main" val="1936698783"/>
                  </a:ext>
                </a:extLst>
              </a:tr>
              <a:tr h="1384300">
                <a:tc>
                  <a:txBody>
                    <a:bodyPr/>
                    <a:lstStyle/>
                    <a:p>
                      <a:pPr algn="ctr"/>
                      <a:r>
                        <a:rPr lang="en-US" sz="4000" b="1">
                          <a:solidFill>
                            <a:schemeClr val="tx1"/>
                          </a:solidFill>
                          <a:latin typeface="Segoe Print" panose="02000600000000000000" pitchFamily="2" charset="0"/>
                        </a:rPr>
                        <a:t>t</a:t>
                      </a:r>
                      <a:endParaRPr lang="en-GB" sz="4000" b="1">
                        <a:solidFill>
                          <a:schemeClr val="tx1"/>
                        </a:solidFill>
                        <a:latin typeface="Segoe Print" panose="020006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FF"/>
                    </a:solidFill>
                  </a:tcPr>
                </a:tc>
                <a:tc>
                  <a:txBody>
                    <a:bodyPr/>
                    <a:lstStyle/>
                    <a:p>
                      <a:pPr algn="ctr"/>
                      <a:r>
                        <a:rPr lang="en-US" sz="4000" b="1">
                          <a:solidFill>
                            <a:schemeClr val="tx1"/>
                          </a:solidFill>
                          <a:latin typeface="Segoe Print" panose="02000600000000000000" pitchFamily="2" charset="0"/>
                        </a:rPr>
                        <a:t>u</a:t>
                      </a:r>
                      <a:endParaRPr lang="en-GB" sz="4000" b="1">
                        <a:solidFill>
                          <a:schemeClr val="tx1"/>
                        </a:solidFill>
                        <a:latin typeface="Segoe Print" panose="020006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FF"/>
                    </a:solidFill>
                  </a:tcPr>
                </a:tc>
                <a:tc>
                  <a:txBody>
                    <a:bodyPr/>
                    <a:lstStyle/>
                    <a:p>
                      <a:pPr algn="ctr"/>
                      <a:r>
                        <a:rPr lang="en-US" sz="4000" b="1">
                          <a:solidFill>
                            <a:schemeClr val="tx1"/>
                          </a:solidFill>
                          <a:latin typeface="Segoe Print" panose="02000600000000000000" pitchFamily="2" charset="0"/>
                        </a:rPr>
                        <a:t>o</a:t>
                      </a:r>
                      <a:endParaRPr lang="en-GB" sz="4000" b="1">
                        <a:solidFill>
                          <a:schemeClr val="tx1"/>
                        </a:solidFill>
                        <a:latin typeface="Segoe Print" panose="020006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FF"/>
                    </a:solidFill>
                  </a:tcPr>
                </a:tc>
                <a:extLst>
                  <a:ext uri="{0D108BD9-81ED-4DB2-BD59-A6C34878D82A}">
                    <a16:rowId xmlns:a16="http://schemas.microsoft.com/office/drawing/2014/main" val="1949589569"/>
                  </a:ext>
                </a:extLst>
              </a:tr>
              <a:tr h="1384300">
                <a:tc>
                  <a:txBody>
                    <a:bodyPr/>
                    <a:lstStyle/>
                    <a:p>
                      <a:pPr algn="ctr"/>
                      <a:r>
                        <a:rPr lang="en-US" sz="4000" b="1">
                          <a:solidFill>
                            <a:schemeClr val="tx1"/>
                          </a:solidFill>
                          <a:latin typeface="Segoe Print" panose="02000600000000000000" pitchFamily="2" charset="0"/>
                        </a:rPr>
                        <a:t>b</a:t>
                      </a:r>
                      <a:endParaRPr lang="en-GB" sz="4000" b="1">
                        <a:solidFill>
                          <a:schemeClr val="tx1"/>
                        </a:solidFill>
                        <a:latin typeface="Segoe Print" panose="020006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FF"/>
                    </a:solidFill>
                  </a:tcPr>
                </a:tc>
                <a:tc>
                  <a:txBody>
                    <a:bodyPr/>
                    <a:lstStyle/>
                    <a:p>
                      <a:pPr algn="ctr"/>
                      <a:r>
                        <a:rPr lang="en-US" sz="4000" b="1">
                          <a:solidFill>
                            <a:schemeClr val="tx1"/>
                          </a:solidFill>
                          <a:latin typeface="Segoe Print" panose="02000600000000000000" pitchFamily="2" charset="0"/>
                        </a:rPr>
                        <a:t>e</a:t>
                      </a:r>
                      <a:endParaRPr lang="en-GB" sz="4000" b="1">
                        <a:solidFill>
                          <a:schemeClr val="tx1"/>
                        </a:solidFill>
                        <a:latin typeface="Segoe Print" panose="020006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FF"/>
                    </a:solidFill>
                  </a:tcPr>
                </a:tc>
                <a:tc>
                  <a:txBody>
                    <a:bodyPr/>
                    <a:lstStyle/>
                    <a:p>
                      <a:pPr algn="ctr"/>
                      <a:r>
                        <a:rPr lang="en-US" sz="4000" b="1">
                          <a:solidFill>
                            <a:schemeClr val="tx1"/>
                          </a:solidFill>
                          <a:latin typeface="Segoe Print" panose="02000600000000000000" pitchFamily="2" charset="0"/>
                        </a:rPr>
                        <a:t>m</a:t>
                      </a:r>
                      <a:endParaRPr lang="en-GB" sz="4000" b="1">
                        <a:solidFill>
                          <a:schemeClr val="tx1"/>
                        </a:solidFill>
                        <a:latin typeface="Segoe Print" panose="020006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FF"/>
                    </a:solidFill>
                  </a:tcPr>
                </a:tc>
                <a:extLst>
                  <a:ext uri="{0D108BD9-81ED-4DB2-BD59-A6C34878D82A}">
                    <a16:rowId xmlns:a16="http://schemas.microsoft.com/office/drawing/2014/main" val="1697327143"/>
                  </a:ext>
                </a:extLst>
              </a:tr>
              <a:tr h="1384300">
                <a:tc>
                  <a:txBody>
                    <a:bodyPr/>
                    <a:lstStyle/>
                    <a:p>
                      <a:pPr algn="ctr"/>
                      <a:r>
                        <a:rPr lang="en-US" sz="4000" b="1">
                          <a:solidFill>
                            <a:schemeClr val="tx1"/>
                          </a:solidFill>
                          <a:latin typeface="Segoe Print" panose="02000600000000000000" pitchFamily="2" charset="0"/>
                        </a:rPr>
                        <a:t>e</a:t>
                      </a:r>
                      <a:endParaRPr lang="en-GB" sz="4000" b="1">
                        <a:solidFill>
                          <a:schemeClr val="tx1"/>
                        </a:solidFill>
                        <a:latin typeface="Segoe Print" panose="020006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FF"/>
                    </a:solidFill>
                  </a:tcPr>
                </a:tc>
                <a:tc>
                  <a:txBody>
                    <a:bodyPr/>
                    <a:lstStyle/>
                    <a:p>
                      <a:pPr algn="ctr"/>
                      <a:r>
                        <a:rPr lang="en-US" sz="4000" b="1">
                          <a:solidFill>
                            <a:schemeClr val="tx1"/>
                          </a:solidFill>
                          <a:latin typeface="Segoe Print" panose="02000600000000000000" pitchFamily="2" charset="0"/>
                        </a:rPr>
                        <a:t>k</a:t>
                      </a:r>
                      <a:endParaRPr lang="en-GB" sz="4000" b="1">
                        <a:solidFill>
                          <a:schemeClr val="tx1"/>
                        </a:solidFill>
                        <a:latin typeface="Segoe Print" panose="020006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FF"/>
                    </a:solidFill>
                  </a:tcPr>
                </a:tc>
                <a:tc>
                  <a:txBody>
                    <a:bodyPr/>
                    <a:lstStyle/>
                    <a:p>
                      <a:pPr algn="ctr"/>
                      <a:r>
                        <a:rPr lang="en-US" sz="4000" b="1">
                          <a:solidFill>
                            <a:schemeClr val="tx1"/>
                          </a:solidFill>
                          <a:latin typeface="Segoe Print" panose="02000600000000000000" pitchFamily="2" charset="0"/>
                        </a:rPr>
                        <a:t>c</a:t>
                      </a:r>
                      <a:endParaRPr lang="en-GB" sz="4000" b="1">
                        <a:solidFill>
                          <a:schemeClr val="tx1"/>
                        </a:solidFill>
                        <a:latin typeface="Segoe Print" panose="020006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FF"/>
                    </a:solidFill>
                  </a:tcPr>
                </a:tc>
                <a:extLst>
                  <a:ext uri="{0D108BD9-81ED-4DB2-BD59-A6C34878D82A}">
                    <a16:rowId xmlns:a16="http://schemas.microsoft.com/office/drawing/2014/main" val="2484479640"/>
                  </a:ext>
                </a:extLst>
              </a:tr>
            </a:tbl>
          </a:graphicData>
        </a:graphic>
      </p:graphicFrame>
      <p:sp>
        <p:nvSpPr>
          <p:cNvPr id="4" name="Rectangle 3">
            <a:extLst>
              <a:ext uri="{FF2B5EF4-FFF2-40B4-BE49-F238E27FC236}">
                <a16:creationId xmlns:a16="http://schemas.microsoft.com/office/drawing/2014/main" id="{AB19E435-9840-4768-9387-22033A084764}"/>
              </a:ext>
            </a:extLst>
          </p:cNvPr>
          <p:cNvSpPr>
            <a:spLocks noChangeArrowheads="1"/>
          </p:cNvSpPr>
          <p:nvPr/>
        </p:nvSpPr>
        <p:spPr bwMode="auto">
          <a:xfrm>
            <a:off x="0" y="0"/>
            <a:ext cx="6700603" cy="2514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1435" tIns="25718" rIns="51435" bIns="25718" numCol="1" anchor="ctr" anchorCtr="0" compatLnSpc="1">
            <a:prstTxWarp prst="textNoShape">
              <a:avLst/>
            </a:prstTxWarp>
            <a:spAutoFit/>
          </a:bodyPr>
          <a:lstStyle/>
          <a:p>
            <a:pPr defTabSz="514356">
              <a:defRPr/>
            </a:pPr>
            <a:r>
              <a:rPr lang="en-GB" sz="2400" b="1" u="sng" err="1">
                <a:latin typeface="Segoe Print"/>
                <a:cs typeface="Times New Roman"/>
              </a:rPr>
              <a:t>Tasg</a:t>
            </a:r>
            <a:r>
              <a:rPr lang="en-GB" sz="2400" b="1" u="sng">
                <a:latin typeface="Segoe Print"/>
                <a:cs typeface="Times New Roman"/>
              </a:rPr>
              <a:t> </a:t>
            </a:r>
            <a:r>
              <a:rPr lang="en-GB" sz="2400" b="1" u="sng" err="1">
                <a:latin typeface="Segoe Print"/>
                <a:cs typeface="Times New Roman"/>
              </a:rPr>
              <a:t>Iaith</a:t>
            </a:r>
            <a:r>
              <a:rPr lang="en-GB" sz="2400" b="1" u="sng">
                <a:latin typeface="Segoe Print"/>
                <a:cs typeface="Times New Roman"/>
              </a:rPr>
              <a:t> 3  (</a:t>
            </a:r>
            <a:r>
              <a:rPr lang="en-GB" sz="2400" b="1" u="sng" err="1">
                <a:latin typeface="Segoe Print"/>
                <a:cs typeface="Times New Roman"/>
              </a:rPr>
              <a:t>Adref</a:t>
            </a:r>
            <a:r>
              <a:rPr lang="en-GB" sz="2400" b="1" u="sng">
                <a:latin typeface="Segoe Print"/>
                <a:cs typeface="Times New Roman"/>
              </a:rPr>
              <a:t>)</a:t>
            </a:r>
            <a:endParaRPr lang="en-GB" sz="2400" b="1" u="sng">
              <a:latin typeface="Segoe Print"/>
              <a:ea typeface="+mn-lt"/>
              <a:cs typeface="Times New Roman"/>
            </a:endParaRPr>
          </a:p>
          <a:p>
            <a:pPr defTabSz="514356">
              <a:defRPr/>
            </a:pPr>
            <a:r>
              <a:rPr lang="en-GB" sz="2400" b="1" u="sng">
                <a:solidFill>
                  <a:srgbClr val="7030A0"/>
                </a:solidFill>
                <a:latin typeface="Segoe Print"/>
                <a:cs typeface="Times New Roman"/>
              </a:rPr>
              <a:t>Language task 3 (At home)</a:t>
            </a:r>
          </a:p>
          <a:p>
            <a:pPr defTabSz="514356">
              <a:defRPr/>
            </a:pPr>
            <a:endParaRPr lang="en-GB" sz="2400" b="1" u="sng">
              <a:solidFill>
                <a:srgbClr val="7030A0"/>
              </a:solidFill>
              <a:latin typeface="Segoe Print"/>
              <a:cs typeface="Times New Roman"/>
            </a:endParaRPr>
          </a:p>
          <a:p>
            <a:pPr defTabSz="514356">
              <a:defRPr/>
            </a:pPr>
            <a:r>
              <a:rPr lang="en-GB" sz="2400" b="1">
                <a:solidFill>
                  <a:srgbClr val="7030A0"/>
                </a:solidFill>
                <a:latin typeface="Segoe Print"/>
                <a:cs typeface="Times New Roman"/>
              </a:rPr>
              <a:t>                  </a:t>
            </a:r>
            <a:r>
              <a:rPr lang="en-GB" sz="2400" b="1" u="sng" err="1">
                <a:latin typeface="Segoe Print"/>
                <a:cs typeface="Times New Roman"/>
              </a:rPr>
              <a:t>Bogl</a:t>
            </a:r>
            <a:r>
              <a:rPr lang="en-GB" sz="2400" b="1">
                <a:solidFill>
                  <a:srgbClr val="7030A0"/>
                </a:solidFill>
                <a:latin typeface="Segoe Print"/>
                <a:cs typeface="Times New Roman"/>
              </a:rPr>
              <a:t>/</a:t>
            </a:r>
            <a:r>
              <a:rPr lang="en-GB" sz="2400" b="1" u="sng">
                <a:solidFill>
                  <a:srgbClr val="7030A0"/>
                </a:solidFill>
                <a:latin typeface="Segoe Print"/>
                <a:cs typeface="Times New Roman"/>
              </a:rPr>
              <a:t>Boggle</a:t>
            </a:r>
          </a:p>
          <a:p>
            <a:pPr defTabSz="514356">
              <a:defRPr/>
            </a:pPr>
            <a:r>
              <a:rPr lang="en-GB" sz="1600" err="1">
                <a:latin typeface="Segoe Print"/>
                <a:cs typeface="Times New Roman"/>
              </a:rPr>
              <a:t>Defnyddiwch</a:t>
            </a:r>
            <a:r>
              <a:rPr lang="en-GB" sz="1600">
                <a:latin typeface="Segoe Print"/>
                <a:cs typeface="Times New Roman"/>
              </a:rPr>
              <a:t> y </a:t>
            </a:r>
            <a:r>
              <a:rPr lang="en-GB" sz="1600" err="1">
                <a:latin typeface="Segoe Print"/>
                <a:cs typeface="Times New Roman"/>
              </a:rPr>
              <a:t>llythrennau</a:t>
            </a:r>
            <a:r>
              <a:rPr lang="en-GB" sz="1600">
                <a:latin typeface="Segoe Print"/>
                <a:cs typeface="Times New Roman"/>
              </a:rPr>
              <a:t> </a:t>
            </a:r>
            <a:r>
              <a:rPr lang="en-GB" sz="1600" err="1">
                <a:latin typeface="Segoe Print"/>
                <a:cs typeface="Times New Roman"/>
              </a:rPr>
              <a:t>sydd</a:t>
            </a:r>
            <a:r>
              <a:rPr lang="en-GB" sz="1600">
                <a:latin typeface="Segoe Print"/>
                <a:cs typeface="Times New Roman"/>
              </a:rPr>
              <a:t> </a:t>
            </a:r>
            <a:r>
              <a:rPr lang="en-GB" sz="1600" err="1">
                <a:latin typeface="Segoe Print"/>
                <a:cs typeface="Times New Roman"/>
              </a:rPr>
              <a:t>yn</a:t>
            </a:r>
            <a:r>
              <a:rPr lang="en-GB" sz="1600">
                <a:latin typeface="Segoe Print"/>
                <a:cs typeface="Times New Roman"/>
              </a:rPr>
              <a:t> y </a:t>
            </a:r>
            <a:r>
              <a:rPr lang="en-GB" sz="1600" err="1">
                <a:latin typeface="Segoe Print"/>
                <a:cs typeface="Times New Roman"/>
              </a:rPr>
              <a:t>tabl</a:t>
            </a:r>
            <a:r>
              <a:rPr lang="en-GB" sz="1600">
                <a:latin typeface="Segoe Print"/>
                <a:cs typeface="Times New Roman"/>
              </a:rPr>
              <a:t> </a:t>
            </a:r>
            <a:r>
              <a:rPr lang="en-GB" sz="1600" err="1">
                <a:latin typeface="Segoe Print"/>
                <a:cs typeface="Times New Roman"/>
              </a:rPr>
              <a:t>i</a:t>
            </a:r>
            <a:r>
              <a:rPr lang="en-GB" sz="1600">
                <a:latin typeface="Segoe Print"/>
                <a:cs typeface="Times New Roman"/>
              </a:rPr>
              <a:t> </a:t>
            </a:r>
            <a:r>
              <a:rPr lang="en-GB" sz="1600" err="1">
                <a:latin typeface="Segoe Print"/>
                <a:cs typeface="Times New Roman"/>
              </a:rPr>
              <a:t>greu</a:t>
            </a:r>
            <a:r>
              <a:rPr lang="en-GB" sz="1600">
                <a:latin typeface="Segoe Print"/>
                <a:cs typeface="Times New Roman"/>
              </a:rPr>
              <a:t> </a:t>
            </a:r>
            <a:r>
              <a:rPr lang="en-GB" sz="1600" err="1">
                <a:latin typeface="Segoe Print"/>
                <a:cs typeface="Times New Roman"/>
              </a:rPr>
              <a:t>cymaint</a:t>
            </a:r>
            <a:r>
              <a:rPr lang="en-GB" sz="1600">
                <a:latin typeface="Segoe Print"/>
                <a:cs typeface="Times New Roman"/>
              </a:rPr>
              <a:t> o </a:t>
            </a:r>
            <a:r>
              <a:rPr lang="en-GB" sz="1600" err="1">
                <a:latin typeface="Segoe Print"/>
                <a:cs typeface="Times New Roman"/>
              </a:rPr>
              <a:t>eiriau</a:t>
            </a:r>
            <a:r>
              <a:rPr lang="en-GB" sz="1600">
                <a:latin typeface="Segoe Print"/>
                <a:cs typeface="Times New Roman"/>
              </a:rPr>
              <a:t> </a:t>
            </a:r>
            <a:r>
              <a:rPr lang="en-GB" sz="1600" err="1">
                <a:latin typeface="Segoe Print"/>
                <a:cs typeface="Times New Roman"/>
              </a:rPr>
              <a:t>Saesneg</a:t>
            </a:r>
            <a:r>
              <a:rPr lang="en-GB" sz="1600">
                <a:latin typeface="Segoe Print"/>
                <a:cs typeface="Times New Roman"/>
              </a:rPr>
              <a:t> ag y </a:t>
            </a:r>
            <a:r>
              <a:rPr lang="en-GB" sz="1600" err="1">
                <a:latin typeface="Segoe Print"/>
                <a:cs typeface="Times New Roman"/>
              </a:rPr>
              <a:t>gallwch</a:t>
            </a:r>
            <a:r>
              <a:rPr lang="en-GB" sz="1600">
                <a:latin typeface="Segoe Print"/>
                <a:cs typeface="Times New Roman"/>
              </a:rPr>
              <a:t>. </a:t>
            </a:r>
          </a:p>
          <a:p>
            <a:pPr defTabSz="514356">
              <a:defRPr/>
            </a:pPr>
            <a:r>
              <a:rPr lang="en-GB" sz="1600">
                <a:solidFill>
                  <a:srgbClr val="7030A0"/>
                </a:solidFill>
                <a:latin typeface="Segoe Print"/>
                <a:cs typeface="Times New Roman"/>
              </a:rPr>
              <a:t>Use the letters in the grid to make</a:t>
            </a:r>
            <a:r>
              <a:rPr lang="en-GB" sz="1600">
                <a:latin typeface="Segoe Print"/>
                <a:cs typeface="Times New Roman"/>
              </a:rPr>
              <a:t> </a:t>
            </a:r>
            <a:r>
              <a:rPr lang="en-GB" sz="1600">
                <a:solidFill>
                  <a:srgbClr val="7030A0"/>
                </a:solidFill>
                <a:latin typeface="Segoe Print"/>
                <a:cs typeface="Times New Roman"/>
              </a:rPr>
              <a:t>as many </a:t>
            </a:r>
            <a:r>
              <a:rPr lang="en-GB" sz="1600" b="1" u="sng">
                <a:solidFill>
                  <a:srgbClr val="7030A0"/>
                </a:solidFill>
                <a:latin typeface="Segoe Print"/>
                <a:cs typeface="Times New Roman"/>
              </a:rPr>
              <a:t>English </a:t>
            </a:r>
            <a:r>
              <a:rPr lang="en-GB" sz="1600">
                <a:solidFill>
                  <a:srgbClr val="7030A0"/>
                </a:solidFill>
                <a:latin typeface="Segoe Print"/>
                <a:cs typeface="Times New Roman"/>
              </a:rPr>
              <a:t>words as you can.</a:t>
            </a:r>
          </a:p>
        </p:txBody>
      </p:sp>
    </p:spTree>
    <p:extLst>
      <p:ext uri="{BB962C8B-B14F-4D97-AF65-F5344CB8AC3E}">
        <p14:creationId xmlns:p14="http://schemas.microsoft.com/office/powerpoint/2010/main" val="144862517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68833C426A6F44295A79FDE347A822D" ma:contentTypeVersion="13" ma:contentTypeDescription="Create a new document." ma:contentTypeScope="" ma:versionID="3148b8cfaa4c6c5321792d6c73502240">
  <xsd:schema xmlns:xsd="http://www.w3.org/2001/XMLSchema" xmlns:xs="http://www.w3.org/2001/XMLSchema" xmlns:p="http://schemas.microsoft.com/office/2006/metadata/properties" xmlns:ns2="99b3319f-ed4a-4b62-8977-20cef0a56b46" xmlns:ns3="3c214291-246f-4246-8bfa-22fa437cf231" targetNamespace="http://schemas.microsoft.com/office/2006/metadata/properties" ma:root="true" ma:fieldsID="c771ac148ca80e0497d51471bfeab2a8" ns2:_="" ns3:_="">
    <xsd:import namespace="99b3319f-ed4a-4b62-8977-20cef0a56b46"/>
    <xsd:import namespace="3c214291-246f-4246-8bfa-22fa437cf23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b3319f-ed4a-4b62-8977-20cef0a56b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c214291-246f-4246-8bfa-22fa437cf23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179A38E-AFA8-4A41-8E05-9D533624B114}"/>
</file>

<file path=customXml/itemProps2.xml><?xml version="1.0" encoding="utf-8"?>
<ds:datastoreItem xmlns:ds="http://schemas.openxmlformats.org/officeDocument/2006/customXml" ds:itemID="{C82BD305-7081-4B2E-80B8-9AC4ADF64FBB}">
  <ds:schemaRefs>
    <ds:schemaRef ds:uri="http://purl.org/dc/elements/1.1/"/>
    <ds:schemaRef ds:uri="http://purl.org/dc/terms/"/>
    <ds:schemaRef ds:uri="http://schemas.microsoft.com/office/2006/documentManagement/types"/>
    <ds:schemaRef ds:uri="http://schemas.openxmlformats.org/package/2006/metadata/core-properties"/>
    <ds:schemaRef ds:uri="3c214291-246f-4246-8bfa-22fa437cf231"/>
    <ds:schemaRef ds:uri="99b3319f-ed4a-4b62-8977-20cef0a56b46"/>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960D249E-6B65-485E-8AB8-10289656C5B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2790</Words>
  <Application>Microsoft Office PowerPoint</Application>
  <PresentationFormat>A4 Paper (210x297 mm)</PresentationFormat>
  <Paragraphs>620</Paragraphs>
  <Slides>26</Slides>
  <Notes>0</Notes>
  <HiddenSlides>0</HiddenSlides>
  <MMClips>0</MMClips>
  <ScaleCrop>false</ScaleCrop>
  <HeadingPairs>
    <vt:vector size="6" baseType="variant">
      <vt:variant>
        <vt:lpstr>Fonts Used</vt:lpstr>
      </vt:variant>
      <vt:variant>
        <vt:i4>10</vt:i4>
      </vt:variant>
      <vt:variant>
        <vt:lpstr>Theme</vt:lpstr>
      </vt:variant>
      <vt:variant>
        <vt:i4>12</vt:i4>
      </vt:variant>
      <vt:variant>
        <vt:lpstr>Slide Titles</vt:lpstr>
      </vt:variant>
      <vt:variant>
        <vt:i4>26</vt:i4>
      </vt:variant>
    </vt:vector>
  </HeadingPairs>
  <TitlesOfParts>
    <vt:vector size="48" baseType="lpstr">
      <vt:lpstr>Arial</vt:lpstr>
      <vt:lpstr>Calibri</vt:lpstr>
      <vt:lpstr>Calibri Light</vt:lpstr>
      <vt:lpstr>Comic Sans MS</vt:lpstr>
      <vt:lpstr>FGSFudgeRibbon</vt:lpstr>
      <vt:lpstr>HfW precursive</vt:lpstr>
      <vt:lpstr>Lucida Calligraphy</vt:lpstr>
      <vt:lpstr>Segoe Print</vt:lpstr>
      <vt:lpstr>Segoe UI</vt:lpstr>
      <vt:lpstr>Times New Roman</vt:lpstr>
      <vt:lpstr>1_Office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Miss C Davies</dc:creator>
  <cp:lastModifiedBy>Kirstie Law</cp:lastModifiedBy>
  <cp:revision>1</cp:revision>
  <dcterms:created xsi:type="dcterms:W3CDTF">2020-06-22T12:55:36Z</dcterms:created>
  <dcterms:modified xsi:type="dcterms:W3CDTF">2020-07-02T14:06:44Z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0x010100168833C426A6F44295A79FDE347A822D</vt:lpwstr>
  </property>
</Properties>
</file>