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77" r:id="rId6"/>
    <p:sldId id="287" r:id="rId7"/>
    <p:sldId id="278" r:id="rId8"/>
    <p:sldId id="258" r:id="rId9"/>
    <p:sldId id="259" r:id="rId10"/>
    <p:sldId id="260" r:id="rId11"/>
    <p:sldId id="261" r:id="rId12"/>
    <p:sldId id="262" r:id="rId13"/>
    <p:sldId id="256" r:id="rId14"/>
    <p:sldId id="291" r:id="rId15"/>
    <p:sldId id="292" r:id="rId16"/>
    <p:sldId id="288" r:id="rId17"/>
    <p:sldId id="289" r:id="rId18"/>
    <p:sldId id="290" r:id="rId19"/>
    <p:sldId id="263" r:id="rId20"/>
    <p:sldId id="271" r:id="rId21"/>
    <p:sldId id="272" r:id="rId22"/>
    <p:sldId id="273" r:id="rId23"/>
    <p:sldId id="274" r:id="rId24"/>
    <p:sldId id="264" r:id="rId25"/>
    <p:sldId id="284" r:id="rId26"/>
    <p:sldId id="266" r:id="rId27"/>
    <p:sldId id="267" r:id="rId28"/>
    <p:sldId id="268" r:id="rId29"/>
    <p:sldId id="269" r:id="rId30"/>
    <p:sldId id="270" r:id="rId31"/>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FC05D-5B60-4912-AE29-83B22CA1D24E}" v="3" dt="2020-06-30T12:17:31.224"/>
    <p1510:client id="{01FA786F-1ACB-4D0B-850B-0146B64D87CD}" v="9" dt="2020-06-18T14:41:15.630"/>
    <p1510:client id="{2CE55DC6-35E5-4EB2-A7DB-A7101DA67314}" v="5" dt="2020-06-18T14:08:18.268"/>
    <p1510:client id="{4BE3651E-A4CC-4F83-8872-517D6F246F9C}" v="141" dt="2020-06-18T16:50:04.610"/>
    <p1510:client id="{665CDF38-042B-4FB1-9072-517260333603}" v="32" dt="2020-06-19T08:36:10.450"/>
    <p1510:client id="{8AABE6A3-396C-4732-8E13-0CC95068115F}" v="202" dt="2020-06-19T08:28:00.380"/>
    <p1510:client id="{A98898C2-352B-46F2-9354-5EECE6143170}" v="1" dt="2020-06-18T09:36:50.223"/>
    <p1510:client id="{B1DA0B2B-7F49-4A81-8681-51FCCF353618}" v="20" dt="2020-06-18T09:43:12.425"/>
    <p1510:client id="{B22D8E35-F4CE-10CE-69F5-103D16EBA766}" v="13" dt="2020-06-18T14:12:13.942"/>
    <p1510:client id="{B7D6F67A-3077-4F4F-ADAE-75C3C43580BA}" v="5" dt="2020-06-18T09:39:29.657"/>
    <p1510:client id="{BABD0DA2-82A7-4A92-A402-B84A541F9E35}" v="156" dt="2020-06-19T08:18:14.832"/>
    <p1510:client id="{C2D951A2-B479-4008-B3D9-7BE49EDB29EA}" v="14" dt="2020-06-18T16:45:21.834"/>
    <p1510:client id="{C91DA607-5308-44FF-BE21-6782A4853E22}" v="1" dt="2020-06-22T10:49:56.054"/>
    <p1510:client id="{C99A486C-50B5-4C5A-8D51-4608A021007E}" v="5" dt="2020-06-29T07:05:05.227"/>
    <p1510:client id="{C99EC2A9-7558-4B55-922B-3E2ED130339B}" v="34" dt="2020-06-18T11:34:06.393"/>
    <p1510:client id="{D1474131-FEC9-4B0D-B1F0-76AB97D81C5F}" v="91" dt="2020-06-18T14:25:08.743"/>
    <p1510:client id="{D1B78637-04E0-4D29-A534-EBA933F50E4D}" v="41" dt="2020-06-18T16:40:54.842"/>
    <p1510:client id="{D7F751C0-E166-48AB-B887-9BDB29CBF2E5}" v="48" dt="2020-06-18T09:48:52.554"/>
    <p1510:client id="{F066D8AF-AC9E-4743-8ED1-304DC9F5EBEC}" v="180" dt="2020-06-18T12:16:17.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 Davies (Ysgol Gymraeg Casnewydd)" userId="S::daviesc1137@hwbcymru.net::64e865f2-095e-4a48-a793-87ed5abac840" providerId="AD" clId="Web-{B1DA0B2B-7F49-4A81-8681-51FCCF353618}"/>
    <pc:docChg chg="modSld">
      <pc:chgData name="C Davies (Ysgol Gymraeg Casnewydd)" userId="S::daviesc1137@hwbcymru.net::64e865f2-095e-4a48-a793-87ed5abac840" providerId="AD" clId="Web-{B1DA0B2B-7F49-4A81-8681-51FCCF353618}" dt="2020-06-18T09:43:12.425" v="19" actId="20577"/>
      <pc:docMkLst>
        <pc:docMk/>
      </pc:docMkLst>
      <pc:sldChg chg="modSp">
        <pc:chgData name="C Davies (Ysgol Gymraeg Casnewydd)" userId="S::daviesc1137@hwbcymru.net::64e865f2-095e-4a48-a793-87ed5abac840" providerId="AD" clId="Web-{B1DA0B2B-7F49-4A81-8681-51FCCF353618}" dt="2020-06-18T09:43:11.253" v="18" actId="20577"/>
        <pc:sldMkLst>
          <pc:docMk/>
          <pc:sldMk cId="675292444" sldId="283"/>
        </pc:sldMkLst>
        <pc:spChg chg="mod">
          <ac:chgData name="C Davies (Ysgol Gymraeg Casnewydd)" userId="S::daviesc1137@hwbcymru.net::64e865f2-095e-4a48-a793-87ed5abac840" providerId="AD" clId="Web-{B1DA0B2B-7F49-4A81-8681-51FCCF353618}" dt="2020-06-18T09:43:11.253" v="18" actId="20577"/>
          <ac:spMkLst>
            <pc:docMk/>
            <pc:sldMk cId="675292444" sldId="283"/>
            <ac:spMk id="3" creationId="{1D3B0134-CA8D-4833-AF12-B897E6FB8497}"/>
          </ac:spMkLst>
        </pc:spChg>
      </pc:sldChg>
    </pc:docChg>
  </pc:docChgLst>
  <pc:docChgLst>
    <pc:chgData name="C Davies (Ysgol Gymraeg Casnewydd)" userId="S::daviesc1137@hwbcymru.net::64e865f2-095e-4a48-a793-87ed5abac840" providerId="AD" clId="Web-{B7D6F67A-3077-4F4F-ADAE-75C3C43580BA}"/>
    <pc:docChg chg="addSld modSld">
      <pc:chgData name="C Davies (Ysgol Gymraeg Casnewydd)" userId="S::daviesc1137@hwbcymru.net::64e865f2-095e-4a48-a793-87ed5abac840" providerId="AD" clId="Web-{B7D6F67A-3077-4F4F-ADAE-75C3C43580BA}" dt="2020-06-18T09:39:29.657" v="4" actId="20577"/>
      <pc:docMkLst>
        <pc:docMk/>
      </pc:docMkLst>
      <pc:sldChg chg="addSp modSp new">
        <pc:chgData name="C Davies (Ysgol Gymraeg Casnewydd)" userId="S::daviesc1137@hwbcymru.net::64e865f2-095e-4a48-a793-87ed5abac840" providerId="AD" clId="Web-{B7D6F67A-3077-4F4F-ADAE-75C3C43580BA}" dt="2020-06-18T09:39:28.610" v="2" actId="20577"/>
        <pc:sldMkLst>
          <pc:docMk/>
          <pc:sldMk cId="675292444" sldId="283"/>
        </pc:sldMkLst>
        <pc:spChg chg="add mod">
          <ac:chgData name="C Davies (Ysgol Gymraeg Casnewydd)" userId="S::daviesc1137@hwbcymru.net::64e865f2-095e-4a48-a793-87ed5abac840" providerId="AD" clId="Web-{B7D6F67A-3077-4F4F-ADAE-75C3C43580BA}" dt="2020-06-18T09:39:28.610" v="2" actId="20577"/>
          <ac:spMkLst>
            <pc:docMk/>
            <pc:sldMk cId="675292444" sldId="283"/>
            <ac:spMk id="2" creationId="{ECEB561D-7357-44E1-8889-AD13D3A89A72}"/>
          </ac:spMkLst>
        </pc:spChg>
      </pc:sldChg>
    </pc:docChg>
  </pc:docChgLst>
  <pc:docChgLst>
    <pc:chgData name="C Davies (Ysgol Gymraeg Casnewydd)" userId="S::daviesc1137@hwbcymru.net::64e865f2-095e-4a48-a793-87ed5abac840" providerId="AD" clId="Web-{8AABE6A3-396C-4732-8E13-0CC95068115F}"/>
    <pc:docChg chg="modSld">
      <pc:chgData name="C Davies (Ysgol Gymraeg Casnewydd)" userId="S::daviesc1137@hwbcymru.net::64e865f2-095e-4a48-a793-87ed5abac840" providerId="AD" clId="Web-{8AABE6A3-396C-4732-8E13-0CC95068115F}" dt="2020-06-19T08:28:00.380" v="201" actId="20577"/>
      <pc:docMkLst>
        <pc:docMk/>
      </pc:docMkLst>
      <pc:sldChg chg="modSp">
        <pc:chgData name="C Davies (Ysgol Gymraeg Casnewydd)" userId="S::daviesc1137@hwbcymru.net::64e865f2-095e-4a48-a793-87ed5abac840" providerId="AD" clId="Web-{8AABE6A3-396C-4732-8E13-0CC95068115F}" dt="2020-06-19T08:28:00.380" v="200" actId="20577"/>
        <pc:sldMkLst>
          <pc:docMk/>
          <pc:sldMk cId="3938893467" sldId="287"/>
        </pc:sldMkLst>
        <pc:spChg chg="mod">
          <ac:chgData name="C Davies (Ysgol Gymraeg Casnewydd)" userId="S::daviesc1137@hwbcymru.net::64e865f2-095e-4a48-a793-87ed5abac840" providerId="AD" clId="Web-{8AABE6A3-396C-4732-8E13-0CC95068115F}" dt="2020-06-19T08:28:00.380" v="200" actId="20577"/>
          <ac:spMkLst>
            <pc:docMk/>
            <pc:sldMk cId="3938893467" sldId="287"/>
            <ac:spMk id="2" creationId="{4C09B69D-5D20-4771-8765-06E96413299F}"/>
          </ac:spMkLst>
        </pc:spChg>
      </pc:sldChg>
    </pc:docChg>
  </pc:docChgLst>
  <pc:docChgLst>
    <pc:chgData name="S Drake (Ysgol Gymraeg Casnewydd)" userId="S::drakes@hwbcymru.net::bad65514-3744-426e-8d8c-b9f91e2e65bf" providerId="AD" clId="Web-{C99EC2A9-7558-4B55-922B-3E2ED130339B}"/>
    <pc:docChg chg="modSld">
      <pc:chgData name="S Drake (Ysgol Gymraeg Casnewydd)" userId="S::drakes@hwbcymru.net::bad65514-3744-426e-8d8c-b9f91e2e65bf" providerId="AD" clId="Web-{C99EC2A9-7558-4B55-922B-3E2ED130339B}" dt="2020-06-18T11:34:06.393" v="32" actId="1076"/>
      <pc:docMkLst>
        <pc:docMk/>
      </pc:docMkLst>
      <pc:sldChg chg="addSp delSp modSp">
        <pc:chgData name="S Drake (Ysgol Gymraeg Casnewydd)" userId="S::drakes@hwbcymru.net::bad65514-3744-426e-8d8c-b9f91e2e65bf" providerId="AD" clId="Web-{C99EC2A9-7558-4B55-922B-3E2ED130339B}" dt="2020-06-18T11:33:46.643" v="30" actId="1076"/>
        <pc:sldMkLst>
          <pc:docMk/>
          <pc:sldMk cId="0" sldId="259"/>
        </pc:sldMkLst>
        <pc:spChg chg="add del">
          <ac:chgData name="S Drake (Ysgol Gymraeg Casnewydd)" userId="S::drakes@hwbcymru.net::bad65514-3744-426e-8d8c-b9f91e2e65bf" providerId="AD" clId="Web-{C99EC2A9-7558-4B55-922B-3E2ED130339B}" dt="2020-06-18T11:31:36.938" v="4"/>
          <ac:spMkLst>
            <pc:docMk/>
            <pc:sldMk cId="0" sldId="259"/>
            <ac:spMk id="2" creationId="{CF988BC7-E401-4BB6-AF5F-98E58B2F1C5B}"/>
          </ac:spMkLst>
        </pc:spChg>
        <pc:spChg chg="add del mod">
          <ac:chgData name="S Drake (Ysgol Gymraeg Casnewydd)" userId="S::drakes@hwbcymru.net::bad65514-3744-426e-8d8c-b9f91e2e65bf" providerId="AD" clId="Web-{C99EC2A9-7558-4B55-922B-3E2ED130339B}" dt="2020-06-18T11:33:24.658" v="28"/>
          <ac:spMkLst>
            <pc:docMk/>
            <pc:sldMk cId="0" sldId="259"/>
            <ac:spMk id="3" creationId="{786C0E22-AF58-4083-B530-421A651B2F47}"/>
          </ac:spMkLst>
        </pc:spChg>
        <pc:spChg chg="mod">
          <ac:chgData name="S Drake (Ysgol Gymraeg Casnewydd)" userId="S::drakes@hwbcymru.net::bad65514-3744-426e-8d8c-b9f91e2e65bf" providerId="AD" clId="Web-{C99EC2A9-7558-4B55-922B-3E2ED130339B}" dt="2020-06-18T11:31:25.470" v="1" actId="1076"/>
          <ac:spMkLst>
            <pc:docMk/>
            <pc:sldMk cId="0" sldId="259"/>
            <ac:spMk id="4" creationId="{00000000-0000-0000-0000-000000000000}"/>
          </ac:spMkLst>
        </pc:spChg>
        <pc:spChg chg="add mod">
          <ac:chgData name="S Drake (Ysgol Gymraeg Casnewydd)" userId="S::drakes@hwbcymru.net::bad65514-3744-426e-8d8c-b9f91e2e65bf" providerId="AD" clId="Web-{C99EC2A9-7558-4B55-922B-3E2ED130339B}" dt="2020-06-18T11:33:46.643" v="30" actId="1076"/>
          <ac:spMkLst>
            <pc:docMk/>
            <pc:sldMk cId="0" sldId="259"/>
            <ac:spMk id="9" creationId="{5BDFFE15-2625-406C-9C7C-63BADF0FAC9F}"/>
          </ac:spMkLst>
        </pc:spChg>
      </pc:sldChg>
      <pc:sldChg chg="addSp modSp">
        <pc:chgData name="S Drake (Ysgol Gymraeg Casnewydd)" userId="S::drakes@hwbcymru.net::bad65514-3744-426e-8d8c-b9f91e2e65bf" providerId="AD" clId="Web-{C99EC2A9-7558-4B55-922B-3E2ED130339B}" dt="2020-06-18T11:33:07.002" v="25" actId="1076"/>
        <pc:sldMkLst>
          <pc:docMk/>
          <pc:sldMk cId="0" sldId="260"/>
        </pc:sldMkLst>
        <pc:spChg chg="add mod">
          <ac:chgData name="S Drake (Ysgol Gymraeg Casnewydd)" userId="S::drakes@hwbcymru.net::bad65514-3744-426e-8d8c-b9f91e2e65bf" providerId="AD" clId="Web-{C99EC2A9-7558-4B55-922B-3E2ED130339B}" dt="2020-06-18T11:33:07.002" v="25" actId="1076"/>
          <ac:spMkLst>
            <pc:docMk/>
            <pc:sldMk cId="0" sldId="260"/>
            <ac:spMk id="2" creationId="{E5F2E99F-EB40-4467-B921-FAF07A601A04}"/>
          </ac:spMkLst>
        </pc:spChg>
      </pc:sldChg>
      <pc:sldChg chg="addSp modSp">
        <pc:chgData name="S Drake (Ysgol Gymraeg Casnewydd)" userId="S::drakes@hwbcymru.net::bad65514-3744-426e-8d8c-b9f91e2e65bf" providerId="AD" clId="Web-{C99EC2A9-7558-4B55-922B-3E2ED130339B}" dt="2020-06-18T11:34:06.393" v="32" actId="1076"/>
        <pc:sldMkLst>
          <pc:docMk/>
          <pc:sldMk cId="0" sldId="261"/>
        </pc:sldMkLst>
        <pc:spChg chg="add">
          <ac:chgData name="S Drake (Ysgol Gymraeg Casnewydd)" userId="S::drakes@hwbcymru.net::bad65514-3744-426e-8d8c-b9f91e2e65bf" providerId="AD" clId="Web-{C99EC2A9-7558-4B55-922B-3E2ED130339B}" dt="2020-06-18T11:34:00.502" v="31"/>
          <ac:spMkLst>
            <pc:docMk/>
            <pc:sldMk cId="0" sldId="261"/>
            <ac:spMk id="2" creationId="{40A960F4-7D3A-4D33-B975-EBC57C955F1F}"/>
          </ac:spMkLst>
        </pc:spChg>
        <pc:spChg chg="mod">
          <ac:chgData name="S Drake (Ysgol Gymraeg Casnewydd)" userId="S::drakes@hwbcymru.net::bad65514-3744-426e-8d8c-b9f91e2e65bf" providerId="AD" clId="Web-{C99EC2A9-7558-4B55-922B-3E2ED130339B}" dt="2020-06-18T11:34:06.393" v="32" actId="1076"/>
          <ac:spMkLst>
            <pc:docMk/>
            <pc:sldMk cId="0" sldId="261"/>
            <ac:spMk id="5" creationId="{00000000-0000-0000-0000-000000000000}"/>
          </ac:spMkLst>
        </pc:spChg>
      </pc:sldChg>
    </pc:docChg>
  </pc:docChgLst>
  <pc:docChgLst>
    <pc:chgData name="K Law (Ysgol Gymraeg Casnewydd)" userId="S::lawk8@hwbcymru.net::dd23ecdc-d7fc-4ee9-9d85-97498f668b7f" providerId="AD" clId="Web-{C99A486C-50B5-4C5A-8D51-4608A021007E}"/>
    <pc:docChg chg="modSld">
      <pc:chgData name="K Law (Ysgol Gymraeg Casnewydd)" userId="S::lawk8@hwbcymru.net::dd23ecdc-d7fc-4ee9-9d85-97498f668b7f" providerId="AD" clId="Web-{C99A486C-50B5-4C5A-8D51-4608A021007E}" dt="2020-06-29T07:05:04.930" v="3" actId="20577"/>
      <pc:docMkLst>
        <pc:docMk/>
      </pc:docMkLst>
      <pc:sldChg chg="modSp">
        <pc:chgData name="K Law (Ysgol Gymraeg Casnewydd)" userId="S::lawk8@hwbcymru.net::dd23ecdc-d7fc-4ee9-9d85-97498f668b7f" providerId="AD" clId="Web-{C99A486C-50B5-4C5A-8D51-4608A021007E}" dt="2020-06-29T07:05:04.930" v="2" actId="20577"/>
        <pc:sldMkLst>
          <pc:docMk/>
          <pc:sldMk cId="0" sldId="258"/>
        </pc:sldMkLst>
        <pc:spChg chg="mod">
          <ac:chgData name="K Law (Ysgol Gymraeg Casnewydd)" userId="S::lawk8@hwbcymru.net::dd23ecdc-d7fc-4ee9-9d85-97498f668b7f" providerId="AD" clId="Web-{C99A486C-50B5-4C5A-8D51-4608A021007E}" dt="2020-06-29T07:05:04.930" v="2" actId="20577"/>
          <ac:spMkLst>
            <pc:docMk/>
            <pc:sldMk cId="0" sldId="258"/>
            <ac:spMk id="7" creationId="{00000000-0000-0000-0000-000000000000}"/>
          </ac:spMkLst>
        </pc:spChg>
      </pc:sldChg>
    </pc:docChg>
  </pc:docChgLst>
  <pc:docChgLst>
    <pc:chgData name="C Davies (Ysgol Gymraeg Casnewydd)" userId="S::daviesc1137@hwbcymru.net::64e865f2-095e-4a48-a793-87ed5abac840" providerId="AD" clId="Web-{B22D8E35-F4CE-10CE-69F5-103D16EBA766}"/>
    <pc:docChg chg="addSld delSld modSld">
      <pc:chgData name="C Davies (Ysgol Gymraeg Casnewydd)" userId="S::daviesc1137@hwbcymru.net::64e865f2-095e-4a48-a793-87ed5abac840" providerId="AD" clId="Web-{B22D8E35-F4CE-10CE-69F5-103D16EBA766}" dt="2020-06-18T14:12:13.942" v="10"/>
      <pc:docMkLst>
        <pc:docMk/>
      </pc:docMkLst>
      <pc:sldChg chg="addSp modSp">
        <pc:chgData name="C Davies (Ysgol Gymraeg Casnewydd)" userId="S::daviesc1137@hwbcymru.net::64e865f2-095e-4a48-a793-87ed5abac840" providerId="AD" clId="Web-{B22D8E35-F4CE-10CE-69F5-103D16EBA766}" dt="2020-06-18T14:11:24.439" v="2" actId="14100"/>
        <pc:sldMkLst>
          <pc:docMk/>
          <pc:sldMk cId="2483683465" sldId="277"/>
        </pc:sldMkLst>
        <pc:picChg chg="add mod">
          <ac:chgData name="C Davies (Ysgol Gymraeg Casnewydd)" userId="S::daviesc1137@hwbcymru.net::64e865f2-095e-4a48-a793-87ed5abac840" providerId="AD" clId="Web-{B22D8E35-F4CE-10CE-69F5-103D16EBA766}" dt="2020-06-18T14:11:24.439" v="2" actId="14100"/>
          <ac:picMkLst>
            <pc:docMk/>
            <pc:sldMk cId="2483683465" sldId="277"/>
            <ac:picMk id="2" creationId="{5747652B-5923-4CBC-9B30-0CAF65F0F90D}"/>
          </ac:picMkLst>
        </pc:picChg>
      </pc:sldChg>
      <pc:sldChg chg="del">
        <pc:chgData name="C Davies (Ysgol Gymraeg Casnewydd)" userId="S::daviesc1137@hwbcymru.net::64e865f2-095e-4a48-a793-87ed5abac840" providerId="AD" clId="Web-{B22D8E35-F4CE-10CE-69F5-103D16EBA766}" dt="2020-06-18T14:11:36.893" v="5"/>
        <pc:sldMkLst>
          <pc:docMk/>
          <pc:sldMk cId="2826721522" sldId="285"/>
        </pc:sldMkLst>
      </pc:sldChg>
      <pc:sldChg chg="addSp delSp modSp add replId">
        <pc:chgData name="C Davies (Ysgol Gymraeg Casnewydd)" userId="S::daviesc1137@hwbcymru.net::64e865f2-095e-4a48-a793-87ed5abac840" providerId="AD" clId="Web-{B22D8E35-F4CE-10CE-69F5-103D16EBA766}" dt="2020-06-18T14:12:13.942" v="10"/>
        <pc:sldMkLst>
          <pc:docMk/>
          <pc:sldMk cId="147502898" sldId="286"/>
        </pc:sldMkLst>
        <pc:picChg chg="del">
          <ac:chgData name="C Davies (Ysgol Gymraeg Casnewydd)" userId="S::daviesc1137@hwbcymru.net::64e865f2-095e-4a48-a793-87ed5abac840" providerId="AD" clId="Web-{B22D8E35-F4CE-10CE-69F5-103D16EBA766}" dt="2020-06-18T14:11:32.752" v="4"/>
          <ac:picMkLst>
            <pc:docMk/>
            <pc:sldMk cId="147502898" sldId="286"/>
            <ac:picMk id="2" creationId="{5747652B-5923-4CBC-9B30-0CAF65F0F90D}"/>
          </ac:picMkLst>
        </pc:picChg>
        <pc:picChg chg="add del mod">
          <ac:chgData name="C Davies (Ysgol Gymraeg Casnewydd)" userId="S::daviesc1137@hwbcymru.net::64e865f2-095e-4a48-a793-87ed5abac840" providerId="AD" clId="Web-{B22D8E35-F4CE-10CE-69F5-103D16EBA766}" dt="2020-06-18T14:12:13.942" v="10"/>
          <ac:picMkLst>
            <pc:docMk/>
            <pc:sldMk cId="147502898" sldId="286"/>
            <ac:picMk id="3" creationId="{60B136B8-F7CC-47C2-ADC3-17F2BD06EAA8}"/>
          </ac:picMkLst>
        </pc:picChg>
      </pc:sldChg>
    </pc:docChg>
  </pc:docChgLst>
  <pc:docChgLst>
    <pc:chgData name="C Davies (Ysgol Gymraeg Casnewydd)" userId="S::daviesc1137@hwbcymru.net::64e865f2-095e-4a48-a793-87ed5abac840" providerId="AD" clId="Web-{A98898C2-352B-46F2-9354-5EECE6143170}"/>
    <pc:docChg chg="delSld">
      <pc:chgData name="C Davies (Ysgol Gymraeg Casnewydd)" userId="S::daviesc1137@hwbcymru.net::64e865f2-095e-4a48-a793-87ed5abac840" providerId="AD" clId="Web-{A98898C2-352B-46F2-9354-5EECE6143170}" dt="2020-06-18T09:36:50.223" v="0"/>
      <pc:docMkLst>
        <pc:docMk/>
      </pc:docMkLst>
      <pc:sldChg chg="del">
        <pc:chgData name="C Davies (Ysgol Gymraeg Casnewydd)" userId="S::daviesc1137@hwbcymru.net::64e865f2-095e-4a48-a793-87ed5abac840" providerId="AD" clId="Web-{A98898C2-352B-46F2-9354-5EECE6143170}" dt="2020-06-18T09:36:50.223" v="0"/>
        <pc:sldMkLst>
          <pc:docMk/>
          <pc:sldMk cId="717592652" sldId="265"/>
        </pc:sldMkLst>
      </pc:sldChg>
    </pc:docChg>
  </pc:docChgLst>
  <pc:docChgLst>
    <pc:chgData name="K Law (Ysgol Gymraeg Casnewydd)" userId="S::lawk8@hwbcymru.net::dd23ecdc-d7fc-4ee9-9d85-97498f668b7f" providerId="AD" clId="Web-{C2D951A2-B479-4008-B3D9-7BE49EDB29EA}"/>
    <pc:docChg chg="modSld">
      <pc:chgData name="K Law (Ysgol Gymraeg Casnewydd)" userId="S::lawk8@hwbcymru.net::dd23ecdc-d7fc-4ee9-9d85-97498f668b7f" providerId="AD" clId="Web-{C2D951A2-B479-4008-B3D9-7BE49EDB29EA}" dt="2020-06-18T16:45:20.475" v="1"/>
      <pc:docMkLst>
        <pc:docMk/>
      </pc:docMkLst>
      <pc:sldChg chg="addSp delSp modSp">
        <pc:chgData name="K Law (Ysgol Gymraeg Casnewydd)" userId="S::lawk8@hwbcymru.net::dd23ecdc-d7fc-4ee9-9d85-97498f668b7f" providerId="AD" clId="Web-{C2D951A2-B479-4008-B3D9-7BE49EDB29EA}" dt="2020-06-18T16:45:20.475" v="1"/>
        <pc:sldMkLst>
          <pc:docMk/>
          <pc:sldMk cId="3628849841" sldId="275"/>
        </pc:sldMkLst>
        <pc:picChg chg="add del mod">
          <ac:chgData name="K Law (Ysgol Gymraeg Casnewydd)" userId="S::lawk8@hwbcymru.net::dd23ecdc-d7fc-4ee9-9d85-97498f668b7f" providerId="AD" clId="Web-{C2D951A2-B479-4008-B3D9-7BE49EDB29EA}" dt="2020-06-18T16:45:20.475" v="1"/>
          <ac:picMkLst>
            <pc:docMk/>
            <pc:sldMk cId="3628849841" sldId="275"/>
            <ac:picMk id="2" creationId="{B3E49C41-19EA-4864-820A-7182A6930073}"/>
          </ac:picMkLst>
        </pc:picChg>
      </pc:sldChg>
    </pc:docChg>
  </pc:docChgLst>
  <pc:docChgLst>
    <pc:chgData name="K Law (Ysgol Gymraeg Casnewydd)" userId="dd23ecdc-d7fc-4ee9-9d85-97498f668b7f" providerId="ADAL" clId="{4BE3651E-A4CC-4F83-8872-517D6F246F9C}"/>
    <pc:docChg chg="undo custSel addSld delSld modSld">
      <pc:chgData name="K Law (Ysgol Gymraeg Casnewydd)" userId="dd23ecdc-d7fc-4ee9-9d85-97498f668b7f" providerId="ADAL" clId="{4BE3651E-A4CC-4F83-8872-517D6F246F9C}" dt="2020-06-18T16:50:04.610" v="139" actId="20577"/>
      <pc:docMkLst>
        <pc:docMk/>
      </pc:docMkLst>
      <pc:sldChg chg="add del">
        <pc:chgData name="K Law (Ysgol Gymraeg Casnewydd)" userId="dd23ecdc-d7fc-4ee9-9d85-97498f668b7f" providerId="ADAL" clId="{4BE3651E-A4CC-4F83-8872-517D6F246F9C}" dt="2020-06-18T16:45:53.294" v="116"/>
        <pc:sldMkLst>
          <pc:docMk/>
          <pc:sldMk cId="762294681" sldId="256"/>
        </pc:sldMkLst>
      </pc:sldChg>
      <pc:sldChg chg="modSp">
        <pc:chgData name="K Law (Ysgol Gymraeg Casnewydd)" userId="dd23ecdc-d7fc-4ee9-9d85-97498f668b7f" providerId="ADAL" clId="{4BE3651E-A4CC-4F83-8872-517D6F246F9C}" dt="2020-06-18T16:46:57.945" v="136" actId="1076"/>
        <pc:sldMkLst>
          <pc:docMk/>
          <pc:sldMk cId="1176548904" sldId="257"/>
        </pc:sldMkLst>
        <pc:spChg chg="mod">
          <ac:chgData name="K Law (Ysgol Gymraeg Casnewydd)" userId="dd23ecdc-d7fc-4ee9-9d85-97498f668b7f" providerId="ADAL" clId="{4BE3651E-A4CC-4F83-8872-517D6F246F9C}" dt="2020-06-18T16:46:14.917" v="119" actId="20577"/>
          <ac:spMkLst>
            <pc:docMk/>
            <pc:sldMk cId="1176548904" sldId="257"/>
            <ac:spMk id="6" creationId="{00000000-0000-0000-0000-000000000000}"/>
          </ac:spMkLst>
        </pc:spChg>
        <pc:spChg chg="mod">
          <ac:chgData name="K Law (Ysgol Gymraeg Casnewydd)" userId="dd23ecdc-d7fc-4ee9-9d85-97498f668b7f" providerId="ADAL" clId="{4BE3651E-A4CC-4F83-8872-517D6F246F9C}" dt="2020-06-18T16:46:43.350" v="130" actId="6549"/>
          <ac:spMkLst>
            <pc:docMk/>
            <pc:sldMk cId="1176548904" sldId="257"/>
            <ac:spMk id="7" creationId="{00000000-0000-0000-0000-000000000000}"/>
          </ac:spMkLst>
        </pc:spChg>
        <pc:spChg chg="mod">
          <ac:chgData name="K Law (Ysgol Gymraeg Casnewydd)" userId="dd23ecdc-d7fc-4ee9-9d85-97498f668b7f" providerId="ADAL" clId="{4BE3651E-A4CC-4F83-8872-517D6F246F9C}" dt="2020-06-18T16:46:57.945" v="136" actId="1076"/>
          <ac:spMkLst>
            <pc:docMk/>
            <pc:sldMk cId="1176548904" sldId="257"/>
            <ac:spMk id="9" creationId="{AC9EAD41-650E-4F9E-BB32-E017E77575F5}"/>
          </ac:spMkLst>
        </pc:spChg>
        <pc:picChg chg="mod">
          <ac:chgData name="K Law (Ysgol Gymraeg Casnewydd)" userId="dd23ecdc-d7fc-4ee9-9d85-97498f668b7f" providerId="ADAL" clId="{4BE3651E-A4CC-4F83-8872-517D6F246F9C}" dt="2020-06-18T16:46:25.970" v="123" actId="1076"/>
          <ac:picMkLst>
            <pc:docMk/>
            <pc:sldMk cId="1176548904" sldId="257"/>
            <ac:picMk id="4" creationId="{00000000-0000-0000-0000-000000000000}"/>
          </ac:picMkLst>
        </pc:picChg>
        <pc:picChg chg="mod">
          <ac:chgData name="K Law (Ysgol Gymraeg Casnewydd)" userId="dd23ecdc-d7fc-4ee9-9d85-97498f668b7f" providerId="ADAL" clId="{4BE3651E-A4CC-4F83-8872-517D6F246F9C}" dt="2020-06-18T16:46:28.449" v="124" actId="1076"/>
          <ac:picMkLst>
            <pc:docMk/>
            <pc:sldMk cId="1176548904" sldId="257"/>
            <ac:picMk id="8" creationId="{00000000-0000-0000-0000-000000000000}"/>
          </ac:picMkLst>
        </pc:picChg>
      </pc:sldChg>
      <pc:sldChg chg="del">
        <pc:chgData name="K Law (Ysgol Gymraeg Casnewydd)" userId="dd23ecdc-d7fc-4ee9-9d85-97498f668b7f" providerId="ADAL" clId="{4BE3651E-A4CC-4F83-8872-517D6F246F9C}" dt="2020-06-18T16:45:35.102" v="112" actId="2696"/>
        <pc:sldMkLst>
          <pc:docMk/>
          <pc:sldMk cId="3628849841" sldId="275"/>
        </pc:sldMkLst>
      </pc:sldChg>
      <pc:sldChg chg="del">
        <pc:chgData name="K Law (Ysgol Gymraeg Casnewydd)" userId="dd23ecdc-d7fc-4ee9-9d85-97498f668b7f" providerId="ADAL" clId="{4BE3651E-A4CC-4F83-8872-517D6F246F9C}" dt="2020-06-17T15:57:34.148" v="1" actId="2696"/>
        <pc:sldMkLst>
          <pc:docMk/>
          <pc:sldMk cId="3134161001" sldId="276"/>
        </pc:sldMkLst>
      </pc:sldChg>
      <pc:sldChg chg="addSp delSp modSp">
        <pc:chgData name="K Law (Ysgol Gymraeg Casnewydd)" userId="dd23ecdc-d7fc-4ee9-9d85-97498f668b7f" providerId="ADAL" clId="{4BE3651E-A4CC-4F83-8872-517D6F246F9C}" dt="2020-06-18T14:23:14.761" v="16" actId="14100"/>
        <pc:sldMkLst>
          <pc:docMk/>
          <pc:sldMk cId="509987410" sldId="278"/>
        </pc:sldMkLst>
        <pc:graphicFrameChg chg="add del modGraphic">
          <ac:chgData name="K Law (Ysgol Gymraeg Casnewydd)" userId="dd23ecdc-d7fc-4ee9-9d85-97498f668b7f" providerId="ADAL" clId="{4BE3651E-A4CC-4F83-8872-517D6F246F9C}" dt="2020-06-18T14:23:00.530" v="9" actId="478"/>
          <ac:graphicFrameMkLst>
            <pc:docMk/>
            <pc:sldMk cId="509987410" sldId="278"/>
            <ac:graphicFrameMk id="3" creationId="{CB94C5C3-E555-45FC-A28A-F584A99AC8CA}"/>
          </ac:graphicFrameMkLst>
        </pc:graphicFrameChg>
        <pc:picChg chg="add mod">
          <ac:chgData name="K Law (Ysgol Gymraeg Casnewydd)" userId="dd23ecdc-d7fc-4ee9-9d85-97498f668b7f" providerId="ADAL" clId="{4BE3651E-A4CC-4F83-8872-517D6F246F9C}" dt="2020-06-18T14:23:14.761" v="16" actId="14100"/>
          <ac:picMkLst>
            <pc:docMk/>
            <pc:sldMk cId="509987410" sldId="278"/>
            <ac:picMk id="2" creationId="{F8646E27-AFB4-4589-BE0B-82AE87D4DFCF}"/>
          </ac:picMkLst>
        </pc:picChg>
        <pc:picChg chg="del">
          <ac:chgData name="K Law (Ysgol Gymraeg Casnewydd)" userId="dd23ecdc-d7fc-4ee9-9d85-97498f668b7f" providerId="ADAL" clId="{4BE3651E-A4CC-4F83-8872-517D6F246F9C}" dt="2020-06-18T14:22:48.788" v="6" actId="478"/>
          <ac:picMkLst>
            <pc:docMk/>
            <pc:sldMk cId="509987410" sldId="278"/>
            <ac:picMk id="5" creationId="{E00D6BFD-7FC8-4E9F-A9BB-C6234ADD5D39}"/>
          </ac:picMkLst>
        </pc:picChg>
      </pc:sldChg>
      <pc:sldChg chg="add del">
        <pc:chgData name="K Law (Ysgol Gymraeg Casnewydd)" userId="dd23ecdc-d7fc-4ee9-9d85-97498f668b7f" providerId="ADAL" clId="{4BE3651E-A4CC-4F83-8872-517D6F246F9C}" dt="2020-06-18T16:45:51.415" v="114" actId="2696"/>
        <pc:sldMkLst>
          <pc:docMk/>
          <pc:sldMk cId="2771974788" sldId="281"/>
        </pc:sldMkLst>
      </pc:sldChg>
      <pc:sldChg chg="add del">
        <pc:chgData name="K Law (Ysgol Gymraeg Casnewydd)" userId="dd23ecdc-d7fc-4ee9-9d85-97498f668b7f" providerId="ADAL" clId="{4BE3651E-A4CC-4F83-8872-517D6F246F9C}" dt="2020-06-18T16:45:51.461" v="115" actId="2696"/>
        <pc:sldMkLst>
          <pc:docMk/>
          <pc:sldMk cId="1474064610" sldId="282"/>
        </pc:sldMkLst>
      </pc:sldChg>
      <pc:sldChg chg="del">
        <pc:chgData name="K Law (Ysgol Gymraeg Casnewydd)" userId="dd23ecdc-d7fc-4ee9-9d85-97498f668b7f" providerId="ADAL" clId="{4BE3651E-A4CC-4F83-8872-517D6F246F9C}" dt="2020-06-18T10:02:31.514" v="3" actId="2696"/>
        <pc:sldMkLst>
          <pc:docMk/>
          <pc:sldMk cId="675292444" sldId="283"/>
        </pc:sldMkLst>
      </pc:sldChg>
      <pc:sldChg chg="add">
        <pc:chgData name="K Law (Ysgol Gymraeg Casnewydd)" userId="dd23ecdc-d7fc-4ee9-9d85-97498f668b7f" providerId="ADAL" clId="{4BE3651E-A4CC-4F83-8872-517D6F246F9C}" dt="2020-06-18T10:02:30.181" v="2"/>
        <pc:sldMkLst>
          <pc:docMk/>
          <pc:sldMk cId="717592652" sldId="284"/>
        </pc:sldMkLst>
      </pc:sldChg>
      <pc:sldChg chg="del">
        <pc:chgData name="K Law (Ysgol Gymraeg Casnewydd)" userId="dd23ecdc-d7fc-4ee9-9d85-97498f668b7f" providerId="ADAL" clId="{4BE3651E-A4CC-4F83-8872-517D6F246F9C}" dt="2020-06-18T14:21:29.893" v="5" actId="2696"/>
        <pc:sldMkLst>
          <pc:docMk/>
          <pc:sldMk cId="147502898" sldId="286"/>
        </pc:sldMkLst>
      </pc:sldChg>
      <pc:sldChg chg="addSp modSp add">
        <pc:chgData name="K Law (Ysgol Gymraeg Casnewydd)" userId="dd23ecdc-d7fc-4ee9-9d85-97498f668b7f" providerId="ADAL" clId="{4BE3651E-A4CC-4F83-8872-517D6F246F9C}" dt="2020-06-18T16:50:04.610" v="139" actId="20577"/>
        <pc:sldMkLst>
          <pc:docMk/>
          <pc:sldMk cId="3938893467" sldId="287"/>
        </pc:sldMkLst>
        <pc:spChg chg="add mod">
          <ac:chgData name="K Law (Ysgol Gymraeg Casnewydd)" userId="dd23ecdc-d7fc-4ee9-9d85-97498f668b7f" providerId="ADAL" clId="{4BE3651E-A4CC-4F83-8872-517D6F246F9C}" dt="2020-06-18T14:32:47.553" v="107" actId="1076"/>
          <ac:spMkLst>
            <pc:docMk/>
            <pc:sldMk cId="3938893467" sldId="287"/>
            <ac:spMk id="2" creationId="{4C09B69D-5D20-4771-8765-06E96413299F}"/>
          </ac:spMkLst>
        </pc:spChg>
        <pc:spChg chg="mod">
          <ac:chgData name="K Law (Ysgol Gymraeg Casnewydd)" userId="dd23ecdc-d7fc-4ee9-9d85-97498f668b7f" providerId="ADAL" clId="{4BE3651E-A4CC-4F83-8872-517D6F246F9C}" dt="2020-06-18T16:50:02.738" v="137" actId="20577"/>
          <ac:spMkLst>
            <pc:docMk/>
            <pc:sldMk cId="3938893467" sldId="287"/>
            <ac:spMk id="6" creationId="{3080337A-DA4B-954C-8B3F-BDAA09FB8D3F}"/>
          </ac:spMkLst>
        </pc:spChg>
        <pc:spChg chg="mod">
          <ac:chgData name="K Law (Ysgol Gymraeg Casnewydd)" userId="dd23ecdc-d7fc-4ee9-9d85-97498f668b7f" providerId="ADAL" clId="{4BE3651E-A4CC-4F83-8872-517D6F246F9C}" dt="2020-06-18T16:50:03.682" v="138" actId="20577"/>
          <ac:spMkLst>
            <pc:docMk/>
            <pc:sldMk cId="3938893467" sldId="287"/>
            <ac:spMk id="7" creationId="{1E69FCC8-8020-F84F-B044-E020E74291A5}"/>
          </ac:spMkLst>
        </pc:spChg>
        <pc:spChg chg="mod">
          <ac:chgData name="K Law (Ysgol Gymraeg Casnewydd)" userId="dd23ecdc-d7fc-4ee9-9d85-97498f668b7f" providerId="ADAL" clId="{4BE3651E-A4CC-4F83-8872-517D6F246F9C}" dt="2020-06-18T16:50:04.610" v="139" actId="20577"/>
          <ac:spMkLst>
            <pc:docMk/>
            <pc:sldMk cId="3938893467" sldId="287"/>
            <ac:spMk id="8" creationId="{D4615ABA-BEA2-A84A-9F17-D0603ECCEE4B}"/>
          </ac:spMkLst>
        </pc:spChg>
        <pc:spChg chg="mod">
          <ac:chgData name="K Law (Ysgol Gymraeg Casnewydd)" userId="dd23ecdc-d7fc-4ee9-9d85-97498f668b7f" providerId="ADAL" clId="{4BE3651E-A4CC-4F83-8872-517D6F246F9C}" dt="2020-06-18T14:32:55.460" v="110" actId="113"/>
          <ac:spMkLst>
            <pc:docMk/>
            <pc:sldMk cId="3938893467" sldId="287"/>
            <ac:spMk id="9" creationId="{DE14FB10-0245-0D4E-A159-5D0D6470CFDC}"/>
          </ac:spMkLst>
        </pc:spChg>
      </pc:sldChg>
      <pc:sldChg chg="add">
        <pc:chgData name="K Law (Ysgol Gymraeg Casnewydd)" userId="dd23ecdc-d7fc-4ee9-9d85-97498f668b7f" providerId="ADAL" clId="{4BE3651E-A4CC-4F83-8872-517D6F246F9C}" dt="2020-06-18T16:45:33.094" v="111"/>
        <pc:sldMkLst>
          <pc:docMk/>
          <pc:sldMk cId="2687136077" sldId="288"/>
        </pc:sldMkLst>
      </pc:sldChg>
      <pc:sldChg chg="add">
        <pc:chgData name="K Law (Ysgol Gymraeg Casnewydd)" userId="dd23ecdc-d7fc-4ee9-9d85-97498f668b7f" providerId="ADAL" clId="{4BE3651E-A4CC-4F83-8872-517D6F246F9C}" dt="2020-06-18T16:45:33.094" v="111"/>
        <pc:sldMkLst>
          <pc:docMk/>
          <pc:sldMk cId="3505017463" sldId="289"/>
        </pc:sldMkLst>
      </pc:sldChg>
      <pc:sldChg chg="add">
        <pc:chgData name="K Law (Ysgol Gymraeg Casnewydd)" userId="dd23ecdc-d7fc-4ee9-9d85-97498f668b7f" providerId="ADAL" clId="{4BE3651E-A4CC-4F83-8872-517D6F246F9C}" dt="2020-06-18T16:45:33.094" v="111"/>
        <pc:sldMkLst>
          <pc:docMk/>
          <pc:sldMk cId="964491857" sldId="290"/>
        </pc:sldMkLst>
      </pc:sldChg>
      <pc:sldChg chg="add">
        <pc:chgData name="K Law (Ysgol Gymraeg Casnewydd)" userId="dd23ecdc-d7fc-4ee9-9d85-97498f668b7f" providerId="ADAL" clId="{4BE3651E-A4CC-4F83-8872-517D6F246F9C}" dt="2020-06-18T16:45:53.294" v="116"/>
        <pc:sldMkLst>
          <pc:docMk/>
          <pc:sldMk cId="2771974788" sldId="291"/>
        </pc:sldMkLst>
      </pc:sldChg>
      <pc:sldChg chg="add">
        <pc:chgData name="K Law (Ysgol Gymraeg Casnewydd)" userId="dd23ecdc-d7fc-4ee9-9d85-97498f668b7f" providerId="ADAL" clId="{4BE3651E-A4CC-4F83-8872-517D6F246F9C}" dt="2020-06-18T16:45:53.294" v="116"/>
        <pc:sldMkLst>
          <pc:docMk/>
          <pc:sldMk cId="1474064610" sldId="292"/>
        </pc:sldMkLst>
      </pc:sldChg>
    </pc:docChg>
  </pc:docChgLst>
  <pc:docChgLst>
    <pc:chgData name="C Davies (Ysgol Gymraeg Casnewydd)" userId="S::daviesc1137@hwbcymru.net::64e865f2-095e-4a48-a793-87ed5abac840" providerId="AD" clId="Web-{01FA786F-1ACB-4D0B-850B-0146B64D87CD}"/>
    <pc:docChg chg="modSld">
      <pc:chgData name="C Davies (Ysgol Gymraeg Casnewydd)" userId="S::daviesc1137@hwbcymru.net::64e865f2-095e-4a48-a793-87ed5abac840" providerId="AD" clId="Web-{01FA786F-1ACB-4D0B-850B-0146B64D87CD}" dt="2020-06-18T14:41:15.630" v="7" actId="1076"/>
      <pc:docMkLst>
        <pc:docMk/>
      </pc:docMkLst>
      <pc:sldChg chg="modSp">
        <pc:chgData name="C Davies (Ysgol Gymraeg Casnewydd)" userId="S::daviesc1137@hwbcymru.net::64e865f2-095e-4a48-a793-87ed5abac840" providerId="AD" clId="Web-{01FA786F-1ACB-4D0B-850B-0146B64D87CD}" dt="2020-06-18T14:41:15.630" v="7" actId="1076"/>
        <pc:sldMkLst>
          <pc:docMk/>
          <pc:sldMk cId="1176548904" sldId="257"/>
        </pc:sldMkLst>
        <pc:spChg chg="mod">
          <ac:chgData name="C Davies (Ysgol Gymraeg Casnewydd)" userId="S::daviesc1137@hwbcymru.net::64e865f2-095e-4a48-a793-87ed5abac840" providerId="AD" clId="Web-{01FA786F-1ACB-4D0B-850B-0146B64D87CD}" dt="2020-06-18T14:41:15.630" v="7" actId="1076"/>
          <ac:spMkLst>
            <pc:docMk/>
            <pc:sldMk cId="1176548904" sldId="257"/>
            <ac:spMk id="5" creationId="{00000000-0000-0000-0000-000000000000}"/>
          </ac:spMkLst>
        </pc:spChg>
        <pc:spChg chg="mod">
          <ac:chgData name="C Davies (Ysgol Gymraeg Casnewydd)" userId="S::daviesc1137@hwbcymru.net::64e865f2-095e-4a48-a793-87ed5abac840" providerId="AD" clId="Web-{01FA786F-1ACB-4D0B-850B-0146B64D87CD}" dt="2020-06-18T14:38:57.645" v="2" actId="20577"/>
          <ac:spMkLst>
            <pc:docMk/>
            <pc:sldMk cId="1176548904" sldId="257"/>
            <ac:spMk id="6" creationId="{00000000-0000-0000-0000-000000000000}"/>
          </ac:spMkLst>
        </pc:spChg>
        <pc:picChg chg="mod">
          <ac:chgData name="C Davies (Ysgol Gymraeg Casnewydd)" userId="S::daviesc1137@hwbcymru.net::64e865f2-095e-4a48-a793-87ed5abac840" providerId="AD" clId="Web-{01FA786F-1ACB-4D0B-850B-0146B64D87CD}" dt="2020-06-18T14:39:04.973" v="6" actId="1076"/>
          <ac:picMkLst>
            <pc:docMk/>
            <pc:sldMk cId="1176548904" sldId="257"/>
            <ac:picMk id="8" creationId="{00000000-0000-0000-0000-000000000000}"/>
          </ac:picMkLst>
        </pc:picChg>
      </pc:sldChg>
    </pc:docChg>
  </pc:docChgLst>
  <pc:docChgLst>
    <pc:chgData name="C Davies (Ysgol Gymraeg Casnewydd)" userId="S::daviesc1137@hwbcymru.net::64e865f2-095e-4a48-a793-87ed5abac840" providerId="AD" clId="Web-{665CDF38-042B-4FB1-9072-517260333603}"/>
    <pc:docChg chg="modSld">
      <pc:chgData name="C Davies (Ysgol Gymraeg Casnewydd)" userId="S::daviesc1137@hwbcymru.net::64e865f2-095e-4a48-a793-87ed5abac840" providerId="AD" clId="Web-{665CDF38-042B-4FB1-9072-517260333603}" dt="2020-06-19T08:36:10.450" v="31" actId="20577"/>
      <pc:docMkLst>
        <pc:docMk/>
      </pc:docMkLst>
      <pc:sldChg chg="modSp">
        <pc:chgData name="C Davies (Ysgol Gymraeg Casnewydd)" userId="S::daviesc1137@hwbcymru.net::64e865f2-095e-4a48-a793-87ed5abac840" providerId="AD" clId="Web-{665CDF38-042B-4FB1-9072-517260333603}" dt="2020-06-19T08:36:08.575" v="29" actId="20577"/>
        <pc:sldMkLst>
          <pc:docMk/>
          <pc:sldMk cId="3938893467" sldId="287"/>
        </pc:sldMkLst>
        <pc:spChg chg="mod">
          <ac:chgData name="C Davies (Ysgol Gymraeg Casnewydd)" userId="S::daviesc1137@hwbcymru.net::64e865f2-095e-4a48-a793-87ed5abac840" providerId="AD" clId="Web-{665CDF38-042B-4FB1-9072-517260333603}" dt="2020-06-19T08:34:46.949" v="24" actId="20577"/>
          <ac:spMkLst>
            <pc:docMk/>
            <pc:sldMk cId="3938893467" sldId="287"/>
            <ac:spMk id="2" creationId="{4C09B69D-5D20-4771-8765-06E96413299F}"/>
          </ac:spMkLst>
        </pc:spChg>
        <pc:spChg chg="mod">
          <ac:chgData name="C Davies (Ysgol Gymraeg Casnewydd)" userId="S::daviesc1137@hwbcymru.net::64e865f2-095e-4a48-a793-87ed5abac840" providerId="AD" clId="Web-{665CDF38-042B-4FB1-9072-517260333603}" dt="2020-06-19T08:36:08.575" v="29" actId="20577"/>
          <ac:spMkLst>
            <pc:docMk/>
            <pc:sldMk cId="3938893467" sldId="287"/>
            <ac:spMk id="8" creationId="{D4615ABA-BEA2-A84A-9F17-D0603ECCEE4B}"/>
          </ac:spMkLst>
        </pc:spChg>
      </pc:sldChg>
    </pc:docChg>
  </pc:docChgLst>
  <pc:docChgLst>
    <pc:chgData name="S Drake (Ysgol Gymraeg Casnewydd)" userId="S::drakes@hwbcymru.net::bad65514-3744-426e-8d8c-b9f91e2e65bf" providerId="AD" clId="Web-{F066D8AF-AC9E-4743-8ED1-304DC9F5EBEC}"/>
    <pc:docChg chg="modSld">
      <pc:chgData name="S Drake (Ysgol Gymraeg Casnewydd)" userId="S::drakes@hwbcymru.net::bad65514-3744-426e-8d8c-b9f91e2e65bf" providerId="AD" clId="Web-{F066D8AF-AC9E-4743-8ED1-304DC9F5EBEC}" dt="2020-06-18T12:16:17.198" v="176" actId="1076"/>
      <pc:docMkLst>
        <pc:docMk/>
      </pc:docMkLst>
      <pc:sldChg chg="modSp">
        <pc:chgData name="S Drake (Ysgol Gymraeg Casnewydd)" userId="S::drakes@hwbcymru.net::bad65514-3744-426e-8d8c-b9f91e2e65bf" providerId="AD" clId="Web-{F066D8AF-AC9E-4743-8ED1-304DC9F5EBEC}" dt="2020-06-18T12:13:33.949" v="61" actId="14100"/>
        <pc:sldMkLst>
          <pc:docMk/>
          <pc:sldMk cId="762294681" sldId="256"/>
        </pc:sldMkLst>
        <pc:spChg chg="mod">
          <ac:chgData name="S Drake (Ysgol Gymraeg Casnewydd)" userId="S::drakes@hwbcymru.net::bad65514-3744-426e-8d8c-b9f91e2e65bf" providerId="AD" clId="Web-{F066D8AF-AC9E-4743-8ED1-304DC9F5EBEC}" dt="2020-06-18T12:13:33.949" v="61" actId="14100"/>
          <ac:spMkLst>
            <pc:docMk/>
            <pc:sldMk cId="762294681" sldId="256"/>
            <ac:spMk id="4" creationId="{5CF0CDC4-8D86-4C34-80EC-B28F60E96A37}"/>
          </ac:spMkLst>
        </pc:spChg>
      </pc:sldChg>
      <pc:sldChg chg="addSp">
        <pc:chgData name="S Drake (Ysgol Gymraeg Casnewydd)" userId="S::drakes@hwbcymru.net::bad65514-3744-426e-8d8c-b9f91e2e65bf" providerId="AD" clId="Web-{F066D8AF-AC9E-4743-8ED1-304DC9F5EBEC}" dt="2020-06-18T12:12:56.965" v="0"/>
        <pc:sldMkLst>
          <pc:docMk/>
          <pc:sldMk cId="713032376" sldId="262"/>
        </pc:sldMkLst>
        <pc:spChg chg="add">
          <ac:chgData name="S Drake (Ysgol Gymraeg Casnewydd)" userId="S::drakes@hwbcymru.net::bad65514-3744-426e-8d8c-b9f91e2e65bf" providerId="AD" clId="Web-{F066D8AF-AC9E-4743-8ED1-304DC9F5EBEC}" dt="2020-06-18T12:12:56.965" v="0"/>
          <ac:spMkLst>
            <pc:docMk/>
            <pc:sldMk cId="713032376" sldId="262"/>
            <ac:spMk id="2" creationId="{98D470BA-B92B-4494-A9F5-74F9CA627596}"/>
          </ac:spMkLst>
        </pc:spChg>
      </pc:sldChg>
      <pc:sldChg chg="addSp modSp">
        <pc:chgData name="S Drake (Ysgol Gymraeg Casnewydd)" userId="S::drakes@hwbcymru.net::bad65514-3744-426e-8d8c-b9f91e2e65bf" providerId="AD" clId="Web-{F066D8AF-AC9E-4743-8ED1-304DC9F5EBEC}" dt="2020-06-18T12:14:33.683" v="157" actId="1076"/>
        <pc:sldMkLst>
          <pc:docMk/>
          <pc:sldMk cId="1677782409" sldId="263"/>
        </pc:sldMkLst>
        <pc:spChg chg="add mod">
          <ac:chgData name="S Drake (Ysgol Gymraeg Casnewydd)" userId="S::drakes@hwbcymru.net::bad65514-3744-426e-8d8c-b9f91e2e65bf" providerId="AD" clId="Web-{F066D8AF-AC9E-4743-8ED1-304DC9F5EBEC}" dt="2020-06-18T12:14:33.683" v="157" actId="1076"/>
          <ac:spMkLst>
            <pc:docMk/>
            <pc:sldMk cId="1677782409" sldId="263"/>
            <ac:spMk id="12" creationId="{5C99DFAA-E1E1-4F16-842F-1464F2A1A30E}"/>
          </ac:spMkLst>
        </pc:spChg>
      </pc:sldChg>
      <pc:sldChg chg="addSp modSp">
        <pc:chgData name="S Drake (Ysgol Gymraeg Casnewydd)" userId="S::drakes@hwbcymru.net::bad65514-3744-426e-8d8c-b9f91e2e65bf" providerId="AD" clId="Web-{F066D8AF-AC9E-4743-8ED1-304DC9F5EBEC}" dt="2020-06-18T12:15:38.808" v="168" actId="1076"/>
        <pc:sldMkLst>
          <pc:docMk/>
          <pc:sldMk cId="1901703736" sldId="266"/>
        </pc:sldMkLst>
        <pc:spChg chg="add mod">
          <ac:chgData name="S Drake (Ysgol Gymraeg Casnewydd)" userId="S::drakes@hwbcymru.net::bad65514-3744-426e-8d8c-b9f91e2e65bf" providerId="AD" clId="Web-{F066D8AF-AC9E-4743-8ED1-304DC9F5EBEC}" dt="2020-06-18T12:15:38.808" v="168" actId="1076"/>
          <ac:spMkLst>
            <pc:docMk/>
            <pc:sldMk cId="1901703736" sldId="266"/>
            <ac:spMk id="3" creationId="{AADF12FE-9701-4DE4-B93A-12305A01AEE3}"/>
          </ac:spMkLst>
        </pc:spChg>
      </pc:sldChg>
      <pc:sldChg chg="addSp modSp">
        <pc:chgData name="S Drake (Ysgol Gymraeg Casnewydd)" userId="S::drakes@hwbcymru.net::bad65514-3744-426e-8d8c-b9f91e2e65bf" providerId="AD" clId="Web-{F066D8AF-AC9E-4743-8ED1-304DC9F5EBEC}" dt="2020-06-18T12:15:50.198" v="170" actId="1076"/>
        <pc:sldMkLst>
          <pc:docMk/>
          <pc:sldMk cId="103233837" sldId="267"/>
        </pc:sldMkLst>
        <pc:spChg chg="add mod">
          <ac:chgData name="S Drake (Ysgol Gymraeg Casnewydd)" userId="S::drakes@hwbcymru.net::bad65514-3744-426e-8d8c-b9f91e2e65bf" providerId="AD" clId="Web-{F066D8AF-AC9E-4743-8ED1-304DC9F5EBEC}" dt="2020-06-18T12:15:50.198" v="170" actId="1076"/>
          <ac:spMkLst>
            <pc:docMk/>
            <pc:sldMk cId="103233837" sldId="267"/>
            <ac:spMk id="2" creationId="{6C487241-39AB-487E-B2B9-15F0511F43F3}"/>
          </ac:spMkLst>
        </pc:spChg>
      </pc:sldChg>
      <pc:sldChg chg="addSp modSp">
        <pc:chgData name="S Drake (Ysgol Gymraeg Casnewydd)" userId="S::drakes@hwbcymru.net::bad65514-3744-426e-8d8c-b9f91e2e65bf" providerId="AD" clId="Web-{F066D8AF-AC9E-4743-8ED1-304DC9F5EBEC}" dt="2020-06-18T12:16:00.089" v="172" actId="1076"/>
        <pc:sldMkLst>
          <pc:docMk/>
          <pc:sldMk cId="1298701696" sldId="268"/>
        </pc:sldMkLst>
        <pc:spChg chg="add mod">
          <ac:chgData name="S Drake (Ysgol Gymraeg Casnewydd)" userId="S::drakes@hwbcymru.net::bad65514-3744-426e-8d8c-b9f91e2e65bf" providerId="AD" clId="Web-{F066D8AF-AC9E-4743-8ED1-304DC9F5EBEC}" dt="2020-06-18T12:16:00.089" v="172" actId="1076"/>
          <ac:spMkLst>
            <pc:docMk/>
            <pc:sldMk cId="1298701696" sldId="268"/>
            <ac:spMk id="2" creationId="{7A5F55E2-9973-46EA-A38C-D3240DE6857E}"/>
          </ac:spMkLst>
        </pc:spChg>
      </pc:sldChg>
      <pc:sldChg chg="addSp modSp">
        <pc:chgData name="S Drake (Ysgol Gymraeg Casnewydd)" userId="S::drakes@hwbcymru.net::bad65514-3744-426e-8d8c-b9f91e2e65bf" providerId="AD" clId="Web-{F066D8AF-AC9E-4743-8ED1-304DC9F5EBEC}" dt="2020-06-18T12:16:10.917" v="174" actId="1076"/>
        <pc:sldMkLst>
          <pc:docMk/>
          <pc:sldMk cId="3025102890" sldId="269"/>
        </pc:sldMkLst>
        <pc:spChg chg="add mod">
          <ac:chgData name="S Drake (Ysgol Gymraeg Casnewydd)" userId="S::drakes@hwbcymru.net::bad65514-3744-426e-8d8c-b9f91e2e65bf" providerId="AD" clId="Web-{F066D8AF-AC9E-4743-8ED1-304DC9F5EBEC}" dt="2020-06-18T12:16:10.917" v="174" actId="1076"/>
          <ac:spMkLst>
            <pc:docMk/>
            <pc:sldMk cId="3025102890" sldId="269"/>
            <ac:spMk id="3" creationId="{E885340C-754D-4AF0-B771-D1C2A26700E8}"/>
          </ac:spMkLst>
        </pc:spChg>
      </pc:sldChg>
      <pc:sldChg chg="addSp modSp">
        <pc:chgData name="S Drake (Ysgol Gymraeg Casnewydd)" userId="S::drakes@hwbcymru.net::bad65514-3744-426e-8d8c-b9f91e2e65bf" providerId="AD" clId="Web-{F066D8AF-AC9E-4743-8ED1-304DC9F5EBEC}" dt="2020-06-18T12:16:17.198" v="176" actId="1076"/>
        <pc:sldMkLst>
          <pc:docMk/>
          <pc:sldMk cId="3626899092" sldId="270"/>
        </pc:sldMkLst>
        <pc:spChg chg="add mod">
          <ac:chgData name="S Drake (Ysgol Gymraeg Casnewydd)" userId="S::drakes@hwbcymru.net::bad65514-3744-426e-8d8c-b9f91e2e65bf" providerId="AD" clId="Web-{F066D8AF-AC9E-4743-8ED1-304DC9F5EBEC}" dt="2020-06-18T12:16:17.198" v="176" actId="1076"/>
          <ac:spMkLst>
            <pc:docMk/>
            <pc:sldMk cId="3626899092" sldId="270"/>
            <ac:spMk id="2" creationId="{4BB7B4DD-437E-4673-A9B1-22AF64EF0E50}"/>
          </ac:spMkLst>
        </pc:spChg>
      </pc:sldChg>
      <pc:sldChg chg="addSp modSp">
        <pc:chgData name="S Drake (Ysgol Gymraeg Casnewydd)" userId="S::drakes@hwbcymru.net::bad65514-3744-426e-8d8c-b9f91e2e65bf" providerId="AD" clId="Web-{F066D8AF-AC9E-4743-8ED1-304DC9F5EBEC}" dt="2020-06-18T12:14:45.964" v="159" actId="1076"/>
        <pc:sldMkLst>
          <pc:docMk/>
          <pc:sldMk cId="0" sldId="271"/>
        </pc:sldMkLst>
        <pc:spChg chg="add mod">
          <ac:chgData name="S Drake (Ysgol Gymraeg Casnewydd)" userId="S::drakes@hwbcymru.net::bad65514-3744-426e-8d8c-b9f91e2e65bf" providerId="AD" clId="Web-{F066D8AF-AC9E-4743-8ED1-304DC9F5EBEC}" dt="2020-06-18T12:14:45.964" v="159" actId="1076"/>
          <ac:spMkLst>
            <pc:docMk/>
            <pc:sldMk cId="0" sldId="271"/>
            <ac:spMk id="2" creationId="{BFDFA1FF-3668-4A43-8690-84988E373089}"/>
          </ac:spMkLst>
        </pc:spChg>
      </pc:sldChg>
      <pc:sldChg chg="addSp modSp">
        <pc:chgData name="S Drake (Ysgol Gymraeg Casnewydd)" userId="S::drakes@hwbcymru.net::bad65514-3744-426e-8d8c-b9f91e2e65bf" providerId="AD" clId="Web-{F066D8AF-AC9E-4743-8ED1-304DC9F5EBEC}" dt="2020-06-18T12:14:56.573" v="161" actId="1076"/>
        <pc:sldMkLst>
          <pc:docMk/>
          <pc:sldMk cId="0" sldId="272"/>
        </pc:sldMkLst>
        <pc:spChg chg="add mod">
          <ac:chgData name="S Drake (Ysgol Gymraeg Casnewydd)" userId="S::drakes@hwbcymru.net::bad65514-3744-426e-8d8c-b9f91e2e65bf" providerId="AD" clId="Web-{F066D8AF-AC9E-4743-8ED1-304DC9F5EBEC}" dt="2020-06-18T12:14:56.573" v="161" actId="1076"/>
          <ac:spMkLst>
            <pc:docMk/>
            <pc:sldMk cId="0" sldId="272"/>
            <ac:spMk id="2" creationId="{00046A09-3468-4B5D-805F-FEDC2D9173FE}"/>
          </ac:spMkLst>
        </pc:spChg>
      </pc:sldChg>
      <pc:sldChg chg="addSp modSp">
        <pc:chgData name="S Drake (Ysgol Gymraeg Casnewydd)" userId="S::drakes@hwbcymru.net::bad65514-3744-426e-8d8c-b9f91e2e65bf" providerId="AD" clId="Web-{F066D8AF-AC9E-4743-8ED1-304DC9F5EBEC}" dt="2020-06-18T12:15:07.355" v="163" actId="1076"/>
        <pc:sldMkLst>
          <pc:docMk/>
          <pc:sldMk cId="0" sldId="273"/>
        </pc:sldMkLst>
        <pc:spChg chg="add mod">
          <ac:chgData name="S Drake (Ysgol Gymraeg Casnewydd)" userId="S::drakes@hwbcymru.net::bad65514-3744-426e-8d8c-b9f91e2e65bf" providerId="AD" clId="Web-{F066D8AF-AC9E-4743-8ED1-304DC9F5EBEC}" dt="2020-06-18T12:15:07.355" v="163" actId="1076"/>
          <ac:spMkLst>
            <pc:docMk/>
            <pc:sldMk cId="0" sldId="273"/>
            <ac:spMk id="4" creationId="{07F4122C-8143-4BBD-BEA7-B318447A890E}"/>
          </ac:spMkLst>
        </pc:spChg>
      </pc:sldChg>
      <pc:sldChg chg="addSp modSp">
        <pc:chgData name="S Drake (Ysgol Gymraeg Casnewydd)" userId="S::drakes@hwbcymru.net::bad65514-3744-426e-8d8c-b9f91e2e65bf" providerId="AD" clId="Web-{F066D8AF-AC9E-4743-8ED1-304DC9F5EBEC}" dt="2020-06-18T12:15:16.729" v="165" actId="1076"/>
        <pc:sldMkLst>
          <pc:docMk/>
          <pc:sldMk cId="0" sldId="274"/>
        </pc:sldMkLst>
        <pc:spChg chg="add mod">
          <ac:chgData name="S Drake (Ysgol Gymraeg Casnewydd)" userId="S::drakes@hwbcymru.net::bad65514-3744-426e-8d8c-b9f91e2e65bf" providerId="AD" clId="Web-{F066D8AF-AC9E-4743-8ED1-304DC9F5EBEC}" dt="2020-06-18T12:15:16.729" v="165" actId="1076"/>
          <ac:spMkLst>
            <pc:docMk/>
            <pc:sldMk cId="0" sldId="274"/>
            <ac:spMk id="4" creationId="{419AD787-E6B4-4D42-95AC-C898D5AFFAEC}"/>
          </ac:spMkLst>
        </pc:spChg>
      </pc:sldChg>
      <pc:sldChg chg="modSp">
        <pc:chgData name="S Drake (Ysgol Gymraeg Casnewydd)" userId="S::drakes@hwbcymru.net::bad65514-3744-426e-8d8c-b9f91e2e65bf" providerId="AD" clId="Web-{F066D8AF-AC9E-4743-8ED1-304DC9F5EBEC}" dt="2020-06-18T12:13:54.339" v="92" actId="20577"/>
        <pc:sldMkLst>
          <pc:docMk/>
          <pc:sldMk cId="2771974788" sldId="281"/>
        </pc:sldMkLst>
        <pc:spChg chg="mod">
          <ac:chgData name="S Drake (Ysgol Gymraeg Casnewydd)" userId="S::drakes@hwbcymru.net::bad65514-3744-426e-8d8c-b9f91e2e65bf" providerId="AD" clId="Web-{F066D8AF-AC9E-4743-8ED1-304DC9F5EBEC}" dt="2020-06-18T12:13:54.339" v="92" actId="20577"/>
          <ac:spMkLst>
            <pc:docMk/>
            <pc:sldMk cId="2771974788" sldId="281"/>
            <ac:spMk id="4" creationId="{5CF0CDC4-8D86-4C34-80EC-B28F60E96A37}"/>
          </ac:spMkLst>
        </pc:spChg>
      </pc:sldChg>
      <pc:sldChg chg="modSp">
        <pc:chgData name="S Drake (Ysgol Gymraeg Casnewydd)" userId="S::drakes@hwbcymru.net::bad65514-3744-426e-8d8c-b9f91e2e65bf" providerId="AD" clId="Web-{F066D8AF-AC9E-4743-8ED1-304DC9F5EBEC}" dt="2020-06-18T12:14:14.542" v="153" actId="20577"/>
        <pc:sldMkLst>
          <pc:docMk/>
          <pc:sldMk cId="1474064610" sldId="282"/>
        </pc:sldMkLst>
        <pc:spChg chg="mod">
          <ac:chgData name="S Drake (Ysgol Gymraeg Casnewydd)" userId="S::drakes@hwbcymru.net::bad65514-3744-426e-8d8c-b9f91e2e65bf" providerId="AD" clId="Web-{F066D8AF-AC9E-4743-8ED1-304DC9F5EBEC}" dt="2020-06-18T12:14:14.542" v="153" actId="20577"/>
          <ac:spMkLst>
            <pc:docMk/>
            <pc:sldMk cId="1474064610" sldId="282"/>
            <ac:spMk id="4" creationId="{5CF0CDC4-8D86-4C34-80EC-B28F60E96A37}"/>
          </ac:spMkLst>
        </pc:spChg>
      </pc:sldChg>
    </pc:docChg>
  </pc:docChgLst>
  <pc:docChgLst>
    <pc:chgData name="G Evans (Ysgol Gymraeg Casnewydd)" userId="S::evansg590@hwbcymru.net::f83e730d-bcbd-41f5-b83e-d5f01f5e0b67" providerId="AD" clId="Web-{D1B78637-04E0-4D29-A534-EBA933F50E4D}"/>
    <pc:docChg chg="modSld">
      <pc:chgData name="G Evans (Ysgol Gymraeg Casnewydd)" userId="S::evansg590@hwbcymru.net::f83e730d-bcbd-41f5-b83e-d5f01f5e0b67" providerId="AD" clId="Web-{D1B78637-04E0-4D29-A534-EBA933F50E4D}" dt="2020-06-18T16:40:54.842" v="40" actId="20577"/>
      <pc:docMkLst>
        <pc:docMk/>
      </pc:docMkLst>
      <pc:sldChg chg="modSp">
        <pc:chgData name="G Evans (Ysgol Gymraeg Casnewydd)" userId="S::evansg590@hwbcymru.net::f83e730d-bcbd-41f5-b83e-d5f01f5e0b67" providerId="AD" clId="Web-{D1B78637-04E0-4D29-A534-EBA933F50E4D}" dt="2020-06-18T16:40:54.842" v="39" actId="20577"/>
        <pc:sldMkLst>
          <pc:docMk/>
          <pc:sldMk cId="3938893467" sldId="287"/>
        </pc:sldMkLst>
        <pc:spChg chg="mod">
          <ac:chgData name="G Evans (Ysgol Gymraeg Casnewydd)" userId="S::evansg590@hwbcymru.net::f83e730d-bcbd-41f5-b83e-d5f01f5e0b67" providerId="AD" clId="Web-{D1B78637-04E0-4D29-A534-EBA933F50E4D}" dt="2020-06-18T16:37:40.093" v="21" actId="20577"/>
          <ac:spMkLst>
            <pc:docMk/>
            <pc:sldMk cId="3938893467" sldId="287"/>
            <ac:spMk id="2" creationId="{4C09B69D-5D20-4771-8765-06E96413299F}"/>
          </ac:spMkLst>
        </pc:spChg>
        <pc:spChg chg="mod">
          <ac:chgData name="G Evans (Ysgol Gymraeg Casnewydd)" userId="S::evansg590@hwbcymru.net::f83e730d-bcbd-41f5-b83e-d5f01f5e0b67" providerId="AD" clId="Web-{D1B78637-04E0-4D29-A534-EBA933F50E4D}" dt="2020-06-18T16:38:25.015" v="30" actId="20577"/>
          <ac:spMkLst>
            <pc:docMk/>
            <pc:sldMk cId="3938893467" sldId="287"/>
            <ac:spMk id="6" creationId="{3080337A-DA4B-954C-8B3F-BDAA09FB8D3F}"/>
          </ac:spMkLst>
        </pc:spChg>
        <pc:spChg chg="mod">
          <ac:chgData name="G Evans (Ysgol Gymraeg Casnewydd)" userId="S::evansg590@hwbcymru.net::f83e730d-bcbd-41f5-b83e-d5f01f5e0b67" providerId="AD" clId="Web-{D1B78637-04E0-4D29-A534-EBA933F50E4D}" dt="2020-06-18T16:40:54.842" v="39" actId="20577"/>
          <ac:spMkLst>
            <pc:docMk/>
            <pc:sldMk cId="3938893467" sldId="287"/>
            <ac:spMk id="7" creationId="{1E69FCC8-8020-F84F-B044-E020E74291A5}"/>
          </ac:spMkLst>
        </pc:spChg>
      </pc:sldChg>
    </pc:docChg>
  </pc:docChgLst>
  <pc:docChgLst>
    <pc:chgData name="C Davies (Ysgol Gymraeg Casnewydd)" userId="S::daviesc1137@hwbcymru.net::64e865f2-095e-4a48-a793-87ed5abac840" providerId="AD" clId="Web-{D1474131-FEC9-4B0D-B1F0-76AB97D81C5F}"/>
    <pc:docChg chg="delSld modSld">
      <pc:chgData name="C Davies (Ysgol Gymraeg Casnewydd)" userId="S::daviesc1137@hwbcymru.net::64e865f2-095e-4a48-a793-87ed5abac840" providerId="AD" clId="Web-{D1474131-FEC9-4B0D-B1F0-76AB97D81C5F}" dt="2020-06-18T14:25:08.743" v="86"/>
      <pc:docMkLst>
        <pc:docMk/>
      </pc:docMkLst>
      <pc:sldChg chg="modSp">
        <pc:chgData name="C Davies (Ysgol Gymraeg Casnewydd)" userId="S::daviesc1137@hwbcymru.net::64e865f2-095e-4a48-a793-87ed5abac840" providerId="AD" clId="Web-{D1474131-FEC9-4B0D-B1F0-76AB97D81C5F}" dt="2020-06-18T14:22:55.650" v="84" actId="1076"/>
        <pc:sldMkLst>
          <pc:docMk/>
          <pc:sldMk cId="1176548904" sldId="257"/>
        </pc:sldMkLst>
        <pc:spChg chg="mod">
          <ac:chgData name="C Davies (Ysgol Gymraeg Casnewydd)" userId="S::daviesc1137@hwbcymru.net::64e865f2-095e-4a48-a793-87ed5abac840" providerId="AD" clId="Web-{D1474131-FEC9-4B0D-B1F0-76AB97D81C5F}" dt="2020-06-18T14:21:46.728" v="34" actId="20577"/>
          <ac:spMkLst>
            <pc:docMk/>
            <pc:sldMk cId="1176548904" sldId="257"/>
            <ac:spMk id="6" creationId="{00000000-0000-0000-0000-000000000000}"/>
          </ac:spMkLst>
        </pc:spChg>
        <pc:spChg chg="mod">
          <ac:chgData name="C Davies (Ysgol Gymraeg Casnewydd)" userId="S::daviesc1137@hwbcymru.net::64e865f2-095e-4a48-a793-87ed5abac840" providerId="AD" clId="Web-{D1474131-FEC9-4B0D-B1F0-76AB97D81C5F}" dt="2020-06-18T14:21:36.384" v="21" actId="1076"/>
          <ac:spMkLst>
            <pc:docMk/>
            <pc:sldMk cId="1176548904" sldId="257"/>
            <ac:spMk id="7" creationId="{00000000-0000-0000-0000-000000000000}"/>
          </ac:spMkLst>
        </pc:spChg>
        <pc:spChg chg="mod">
          <ac:chgData name="C Davies (Ysgol Gymraeg Casnewydd)" userId="S::daviesc1137@hwbcymru.net::64e865f2-095e-4a48-a793-87ed5abac840" providerId="AD" clId="Web-{D1474131-FEC9-4B0D-B1F0-76AB97D81C5F}" dt="2020-06-18T14:22:55.650" v="84" actId="1076"/>
          <ac:spMkLst>
            <pc:docMk/>
            <pc:sldMk cId="1176548904" sldId="257"/>
            <ac:spMk id="9" creationId="{AC9EAD41-650E-4F9E-BB32-E017E77575F5}"/>
          </ac:spMkLst>
        </pc:spChg>
      </pc:sldChg>
      <pc:sldChg chg="del">
        <pc:chgData name="C Davies (Ysgol Gymraeg Casnewydd)" userId="S::daviesc1137@hwbcymru.net::64e865f2-095e-4a48-a793-87ed5abac840" providerId="AD" clId="Web-{D1474131-FEC9-4B0D-B1F0-76AB97D81C5F}" dt="2020-06-18T14:25:08.743" v="86"/>
        <pc:sldMkLst>
          <pc:docMk/>
          <pc:sldMk cId="562474432" sldId="279"/>
        </pc:sldMkLst>
      </pc:sldChg>
      <pc:sldChg chg="del">
        <pc:chgData name="C Davies (Ysgol Gymraeg Casnewydd)" userId="S::daviesc1137@hwbcymru.net::64e865f2-095e-4a48-a793-87ed5abac840" providerId="AD" clId="Web-{D1474131-FEC9-4B0D-B1F0-76AB97D81C5F}" dt="2020-06-18T14:25:06.243" v="85"/>
        <pc:sldMkLst>
          <pc:docMk/>
          <pc:sldMk cId="1739659143" sldId="280"/>
        </pc:sldMkLst>
      </pc:sldChg>
    </pc:docChg>
  </pc:docChgLst>
  <pc:docChgLst>
    <pc:chgData name="C Davies (Ysgol Gymraeg Casnewydd)" userId="S::daviesc1137@hwbcymru.net::64e865f2-095e-4a48-a793-87ed5abac840" providerId="AD" clId="Web-{C91DA607-5308-44FF-BE21-6782A4853E22}"/>
    <pc:docChg chg="modSld">
      <pc:chgData name="C Davies (Ysgol Gymraeg Casnewydd)" userId="S::daviesc1137@hwbcymru.net::64e865f2-095e-4a48-a793-87ed5abac840" providerId="AD" clId="Web-{C91DA607-5308-44FF-BE21-6782A4853E22}" dt="2020-06-22T10:49:56.054" v="0" actId="1076"/>
      <pc:docMkLst>
        <pc:docMk/>
      </pc:docMkLst>
      <pc:sldChg chg="modSp">
        <pc:chgData name="C Davies (Ysgol Gymraeg Casnewydd)" userId="S::daviesc1137@hwbcymru.net::64e865f2-095e-4a48-a793-87ed5abac840" providerId="AD" clId="Web-{C91DA607-5308-44FF-BE21-6782A4853E22}" dt="2020-06-22T10:49:56.054" v="0" actId="1076"/>
        <pc:sldMkLst>
          <pc:docMk/>
          <pc:sldMk cId="2483683465" sldId="277"/>
        </pc:sldMkLst>
        <pc:picChg chg="mod">
          <ac:chgData name="C Davies (Ysgol Gymraeg Casnewydd)" userId="S::daviesc1137@hwbcymru.net::64e865f2-095e-4a48-a793-87ed5abac840" providerId="AD" clId="Web-{C91DA607-5308-44FF-BE21-6782A4853E22}" dt="2020-06-22T10:49:56.054" v="0" actId="1076"/>
          <ac:picMkLst>
            <pc:docMk/>
            <pc:sldMk cId="2483683465" sldId="277"/>
            <ac:picMk id="2" creationId="{5747652B-5923-4CBC-9B30-0CAF65F0F90D}"/>
          </ac:picMkLst>
        </pc:picChg>
      </pc:sldChg>
    </pc:docChg>
  </pc:docChgLst>
  <pc:docChgLst>
    <pc:chgData name="C Davies (Ysgol Gymraeg Casnewydd)" userId="S::daviesc1137@hwbcymru.net::64e865f2-095e-4a48-a793-87ed5abac840" providerId="AD" clId="Web-{D7F751C0-E166-48AB-B887-9BDB29CBF2E5}"/>
    <pc:docChg chg="modSld">
      <pc:chgData name="C Davies (Ysgol Gymraeg Casnewydd)" userId="S::daviesc1137@hwbcymru.net::64e865f2-095e-4a48-a793-87ed5abac840" providerId="AD" clId="Web-{D7F751C0-E166-48AB-B887-9BDB29CBF2E5}" dt="2020-06-18T09:48:52.554" v="44" actId="1076"/>
      <pc:docMkLst>
        <pc:docMk/>
      </pc:docMkLst>
      <pc:sldChg chg="addSp delSp modSp">
        <pc:chgData name="C Davies (Ysgol Gymraeg Casnewydd)" userId="S::daviesc1137@hwbcymru.net::64e865f2-095e-4a48-a793-87ed5abac840" providerId="AD" clId="Web-{D7F751C0-E166-48AB-B887-9BDB29CBF2E5}" dt="2020-06-18T09:48:52.554" v="44" actId="1076"/>
        <pc:sldMkLst>
          <pc:docMk/>
          <pc:sldMk cId="675292444" sldId="283"/>
        </pc:sldMkLst>
        <pc:spChg chg="add del mod">
          <ac:chgData name="C Davies (Ysgol Gymraeg Casnewydd)" userId="S::daviesc1137@hwbcymru.net::64e865f2-095e-4a48-a793-87ed5abac840" providerId="AD" clId="Web-{D7F751C0-E166-48AB-B887-9BDB29CBF2E5}" dt="2020-06-18T09:44:59.119" v="27"/>
          <ac:spMkLst>
            <pc:docMk/>
            <pc:sldMk cId="675292444" sldId="283"/>
            <ac:spMk id="3" creationId="{1D3B0134-CA8D-4833-AF12-B897E6FB8497}"/>
          </ac:spMkLst>
        </pc:spChg>
        <pc:spChg chg="add mod">
          <ac:chgData name="C Davies (Ysgol Gymraeg Casnewydd)" userId="S::daviesc1137@hwbcymru.net::64e865f2-095e-4a48-a793-87ed5abac840" providerId="AD" clId="Web-{D7F751C0-E166-48AB-B887-9BDB29CBF2E5}" dt="2020-06-18T09:48:52.554" v="44" actId="1076"/>
          <ac:spMkLst>
            <pc:docMk/>
            <pc:sldMk cId="675292444" sldId="283"/>
            <ac:spMk id="6" creationId="{F3FEBAD1-54E7-4DA6-BCD5-A740E565D612}"/>
          </ac:spMkLst>
        </pc:spChg>
        <pc:picChg chg="add del mod">
          <ac:chgData name="C Davies (Ysgol Gymraeg Casnewydd)" userId="S::daviesc1137@hwbcymru.net::64e865f2-095e-4a48-a793-87ed5abac840" providerId="AD" clId="Web-{D7F751C0-E166-48AB-B887-9BDB29CBF2E5}" dt="2020-06-18T09:45:06.431" v="30"/>
          <ac:picMkLst>
            <pc:docMk/>
            <pc:sldMk cId="675292444" sldId="283"/>
            <ac:picMk id="4" creationId="{60360B8D-7302-426E-B84C-7C6DDA02F3BA}"/>
          </ac:picMkLst>
        </pc:picChg>
        <pc:picChg chg="add del mod">
          <ac:chgData name="C Davies (Ysgol Gymraeg Casnewydd)" userId="S::daviesc1137@hwbcymru.net::64e865f2-095e-4a48-a793-87ed5abac840" providerId="AD" clId="Web-{D7F751C0-E166-48AB-B887-9BDB29CBF2E5}" dt="2020-06-18T09:48:12.008" v="32"/>
          <ac:picMkLst>
            <pc:docMk/>
            <pc:sldMk cId="675292444" sldId="283"/>
            <ac:picMk id="5" creationId="{672FFB45-880C-4364-B98D-18698F3BD7CD}"/>
          </ac:picMkLst>
        </pc:picChg>
      </pc:sldChg>
    </pc:docChg>
  </pc:docChgLst>
  <pc:docChgLst>
    <pc:chgData name="K Law (Ysgol Gymraeg Casnewydd)" userId="S::lawk8@hwbcymru.net::dd23ecdc-d7fc-4ee9-9d85-97498f668b7f" providerId="AD" clId="Web-{004FC05D-5B60-4912-AE29-83B22CA1D24E}"/>
    <pc:docChg chg="modSld">
      <pc:chgData name="K Law (Ysgol Gymraeg Casnewydd)" userId="S::lawk8@hwbcymru.net::dd23ecdc-d7fc-4ee9-9d85-97498f668b7f" providerId="AD" clId="Web-{004FC05D-5B60-4912-AE29-83B22CA1D24E}" dt="2020-06-30T12:17:31.224" v="2" actId="1076"/>
      <pc:docMkLst>
        <pc:docMk/>
      </pc:docMkLst>
      <pc:sldChg chg="modSp">
        <pc:chgData name="K Law (Ysgol Gymraeg Casnewydd)" userId="S::lawk8@hwbcymru.net::dd23ecdc-d7fc-4ee9-9d85-97498f668b7f" providerId="AD" clId="Web-{004FC05D-5B60-4912-AE29-83B22CA1D24E}" dt="2020-06-30T12:17:31.224" v="2" actId="1076"/>
        <pc:sldMkLst>
          <pc:docMk/>
          <pc:sldMk cId="717592652" sldId="284"/>
        </pc:sldMkLst>
        <pc:spChg chg="mod">
          <ac:chgData name="K Law (Ysgol Gymraeg Casnewydd)" userId="S::lawk8@hwbcymru.net::dd23ecdc-d7fc-4ee9-9d85-97498f668b7f" providerId="AD" clId="Web-{004FC05D-5B60-4912-AE29-83B22CA1D24E}" dt="2020-06-30T12:17:31.224" v="2" actId="1076"/>
          <ac:spMkLst>
            <pc:docMk/>
            <pc:sldMk cId="717592652" sldId="284"/>
            <ac:spMk id="6" creationId="{5EA96E68-1BBB-4705-84F7-7A7190167D21}"/>
          </ac:spMkLst>
        </pc:spChg>
      </pc:sldChg>
    </pc:docChg>
  </pc:docChgLst>
  <pc:docChgLst>
    <pc:chgData name="C Davies (Ysgol Gymraeg Casnewydd)" userId="S::daviesc1137@hwbcymru.net::64e865f2-095e-4a48-a793-87ed5abac840" providerId="AD" clId="Web-{BABD0DA2-82A7-4A92-A402-B84A541F9E35}"/>
    <pc:docChg chg="modSld">
      <pc:chgData name="C Davies (Ysgol Gymraeg Casnewydd)" userId="S::daviesc1137@hwbcymru.net::64e865f2-095e-4a48-a793-87ed5abac840" providerId="AD" clId="Web-{BABD0DA2-82A7-4A92-A402-B84A541F9E35}" dt="2020-06-19T08:18:14.832" v="154" actId="20577"/>
      <pc:docMkLst>
        <pc:docMk/>
      </pc:docMkLst>
      <pc:sldChg chg="modSp">
        <pc:chgData name="C Davies (Ysgol Gymraeg Casnewydd)" userId="S::daviesc1137@hwbcymru.net::64e865f2-095e-4a48-a793-87ed5abac840" providerId="AD" clId="Web-{BABD0DA2-82A7-4A92-A402-B84A541F9E35}" dt="2020-06-19T08:18:13.723" v="152" actId="20577"/>
        <pc:sldMkLst>
          <pc:docMk/>
          <pc:sldMk cId="3938893467" sldId="287"/>
        </pc:sldMkLst>
        <pc:spChg chg="mod">
          <ac:chgData name="C Davies (Ysgol Gymraeg Casnewydd)" userId="S::daviesc1137@hwbcymru.net::64e865f2-095e-4a48-a793-87ed5abac840" providerId="AD" clId="Web-{BABD0DA2-82A7-4A92-A402-B84A541F9E35}" dt="2020-06-19T08:15:27.550" v="94" actId="20577"/>
          <ac:spMkLst>
            <pc:docMk/>
            <pc:sldMk cId="3938893467" sldId="287"/>
            <ac:spMk id="2" creationId="{4C09B69D-5D20-4771-8765-06E96413299F}"/>
          </ac:spMkLst>
        </pc:spChg>
        <pc:spChg chg="mod">
          <ac:chgData name="C Davies (Ysgol Gymraeg Casnewydd)" userId="S::daviesc1137@hwbcymru.net::64e865f2-095e-4a48-a793-87ed5abac840" providerId="AD" clId="Web-{BABD0DA2-82A7-4A92-A402-B84A541F9E35}" dt="2020-06-19T08:18:13.723" v="152" actId="20577"/>
          <ac:spMkLst>
            <pc:docMk/>
            <pc:sldMk cId="3938893467" sldId="287"/>
            <ac:spMk id="8" creationId="{D4615ABA-BEA2-A84A-9F17-D0603ECCEE4B}"/>
          </ac:spMkLst>
        </pc:spChg>
      </pc:sldChg>
    </pc:docChg>
  </pc:docChgLst>
  <pc:docChgLst>
    <pc:chgData name="C Davies (Ysgol Gymraeg Casnewydd)" userId="S::daviesc1137@hwbcymru.net::64e865f2-095e-4a48-a793-87ed5abac840" providerId="AD" clId="Web-{2CE55DC6-35E5-4EB2-A7DB-A7101DA67314}"/>
    <pc:docChg chg="addSld modSld">
      <pc:chgData name="C Davies (Ysgol Gymraeg Casnewydd)" userId="S::daviesc1137@hwbcymru.net::64e865f2-095e-4a48-a793-87ed5abac840" providerId="AD" clId="Web-{2CE55DC6-35E5-4EB2-A7DB-A7101DA67314}" dt="2020-06-18T14:08:18.268" v="4"/>
      <pc:docMkLst>
        <pc:docMk/>
      </pc:docMkLst>
      <pc:sldChg chg="delSp modSp">
        <pc:chgData name="C Davies (Ysgol Gymraeg Casnewydd)" userId="S::daviesc1137@hwbcymru.net::64e865f2-095e-4a48-a793-87ed5abac840" providerId="AD" clId="Web-{2CE55DC6-35E5-4EB2-A7DB-A7101DA67314}" dt="2020-06-18T14:08:03.596" v="3"/>
        <pc:sldMkLst>
          <pc:docMk/>
          <pc:sldMk cId="2483683465" sldId="277"/>
        </pc:sldMkLst>
        <pc:spChg chg="del mod">
          <ac:chgData name="C Davies (Ysgol Gymraeg Casnewydd)" userId="S::daviesc1137@hwbcymru.net::64e865f2-095e-4a48-a793-87ed5abac840" providerId="AD" clId="Web-{2CE55DC6-35E5-4EB2-A7DB-A7101DA67314}" dt="2020-06-18T14:08:03.596" v="3"/>
          <ac:spMkLst>
            <pc:docMk/>
            <pc:sldMk cId="2483683465" sldId="277"/>
            <ac:spMk id="4" creationId="{6FE30DA4-931A-4B83-90DE-0A05E6DEDBB1}"/>
          </ac:spMkLst>
        </pc:spChg>
      </pc:sldChg>
      <pc:sldChg chg="add replId">
        <pc:chgData name="C Davies (Ysgol Gymraeg Casnewydd)" userId="S::daviesc1137@hwbcymru.net::64e865f2-095e-4a48-a793-87ed5abac840" providerId="AD" clId="Web-{2CE55DC6-35E5-4EB2-A7DB-A7101DA67314}" dt="2020-06-18T14:08:18.268" v="4"/>
        <pc:sldMkLst>
          <pc:docMk/>
          <pc:sldMk cId="2826721522" sldId="28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886" indent="0" algn="ctr">
              <a:buNone/>
              <a:defRPr sz="1500"/>
            </a:lvl2pPr>
            <a:lvl3pPr marL="685772" indent="0" algn="ctr">
              <a:buNone/>
              <a:defRPr sz="1350"/>
            </a:lvl3pPr>
            <a:lvl4pPr marL="1028657" indent="0" algn="ctr">
              <a:buNone/>
              <a:defRPr sz="1200"/>
            </a:lvl4pPr>
            <a:lvl5pPr marL="1371543" indent="0" algn="ctr">
              <a:buNone/>
              <a:defRPr sz="1200"/>
            </a:lvl5pPr>
            <a:lvl6pPr marL="1714428" indent="0" algn="ctr">
              <a:buNone/>
              <a:defRPr sz="1200"/>
            </a:lvl6pPr>
            <a:lvl7pPr marL="2057314" indent="0" algn="ctr">
              <a:buNone/>
              <a:defRPr sz="1200"/>
            </a:lvl7pPr>
            <a:lvl8pPr marL="2400199" indent="0" algn="ctr">
              <a:buNone/>
              <a:defRPr sz="1200"/>
            </a:lvl8pPr>
            <a:lvl9pPr marL="274308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CCB50AA-DFFF-49A6-AA15-024F6B44AB63}" type="datetimeFigureOut">
              <a:rPr lang="en-GB" smtClean="0"/>
              <a:t>30/06/2020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3C9886-D87D-4FD1-B34B-FE966DE6EDEB}" type="slidenum">
              <a:rPr lang="en-GB" smtClean="0"/>
              <a:t>‹#›</a:t>
            </a:fld>
            <a:endParaRPr lang="en-GB"/>
          </a:p>
        </p:txBody>
      </p:sp>
    </p:spTree>
    <p:extLst>
      <p:ext uri="{BB962C8B-B14F-4D97-AF65-F5344CB8AC3E}">
        <p14:creationId xmlns:p14="http://schemas.microsoft.com/office/powerpoint/2010/main" val="293204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CB50AA-DFFF-49A6-AA15-024F6B44AB63}" type="datetimeFigureOut">
              <a:rPr lang="en-GB" smtClean="0"/>
              <a:t>30/06/2020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3C9886-D87D-4FD1-B34B-FE966DE6EDEB}" type="slidenum">
              <a:rPr lang="en-GB" smtClean="0"/>
              <a:t>‹#›</a:t>
            </a:fld>
            <a:endParaRPr lang="en-GB"/>
          </a:p>
        </p:txBody>
      </p:sp>
    </p:spTree>
    <p:extLst>
      <p:ext uri="{BB962C8B-B14F-4D97-AF65-F5344CB8AC3E}">
        <p14:creationId xmlns:p14="http://schemas.microsoft.com/office/powerpoint/2010/main" val="1168270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CB50AA-DFFF-49A6-AA15-024F6B44AB63}" type="datetimeFigureOut">
              <a:rPr lang="en-GB" smtClean="0"/>
              <a:t>30/06/2020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3C9886-D87D-4FD1-B34B-FE966DE6EDEB}" type="slidenum">
              <a:rPr lang="en-GB" smtClean="0"/>
              <a:t>‹#›</a:t>
            </a:fld>
            <a:endParaRPr lang="en-GB"/>
          </a:p>
        </p:txBody>
      </p:sp>
    </p:spTree>
    <p:extLst>
      <p:ext uri="{BB962C8B-B14F-4D97-AF65-F5344CB8AC3E}">
        <p14:creationId xmlns:p14="http://schemas.microsoft.com/office/powerpoint/2010/main" val="1196825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CB50AA-DFFF-49A6-AA15-024F6B44AB63}" type="datetimeFigureOut">
              <a:rPr lang="en-GB" smtClean="0"/>
              <a:t>30/06/2020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3C9886-D87D-4FD1-B34B-FE966DE6EDEB}" type="slidenum">
              <a:rPr lang="en-GB" smtClean="0"/>
              <a:t>‹#›</a:t>
            </a:fld>
            <a:endParaRPr lang="en-GB"/>
          </a:p>
        </p:txBody>
      </p:sp>
    </p:spTree>
    <p:extLst>
      <p:ext uri="{BB962C8B-B14F-4D97-AF65-F5344CB8AC3E}">
        <p14:creationId xmlns:p14="http://schemas.microsoft.com/office/powerpoint/2010/main" val="3545173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7" y="2469625"/>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7" y="6629228"/>
            <a:ext cx="5915025" cy="2166937"/>
          </a:xfrm>
        </p:spPr>
        <p:txBody>
          <a:bodyPr/>
          <a:lstStyle>
            <a:lvl1pPr marL="0" indent="0">
              <a:buNone/>
              <a:defRPr sz="1800">
                <a:solidFill>
                  <a:schemeClr val="tx1"/>
                </a:solidFill>
              </a:defRPr>
            </a:lvl1pPr>
            <a:lvl2pPr marL="342886" indent="0">
              <a:buNone/>
              <a:defRPr sz="1500">
                <a:solidFill>
                  <a:schemeClr val="tx1">
                    <a:tint val="75000"/>
                  </a:schemeClr>
                </a:solidFill>
              </a:defRPr>
            </a:lvl2pPr>
            <a:lvl3pPr marL="685772" indent="0">
              <a:buNone/>
              <a:defRPr sz="1350">
                <a:solidFill>
                  <a:schemeClr val="tx1">
                    <a:tint val="75000"/>
                  </a:schemeClr>
                </a:solidFill>
              </a:defRPr>
            </a:lvl3pPr>
            <a:lvl4pPr marL="1028657" indent="0">
              <a:buNone/>
              <a:defRPr sz="1200">
                <a:solidFill>
                  <a:schemeClr val="tx1">
                    <a:tint val="75000"/>
                  </a:schemeClr>
                </a:solidFill>
              </a:defRPr>
            </a:lvl4pPr>
            <a:lvl5pPr marL="1371543" indent="0">
              <a:buNone/>
              <a:defRPr sz="1200">
                <a:solidFill>
                  <a:schemeClr val="tx1">
                    <a:tint val="75000"/>
                  </a:schemeClr>
                </a:solidFill>
              </a:defRPr>
            </a:lvl5pPr>
            <a:lvl6pPr marL="1714428" indent="0">
              <a:buNone/>
              <a:defRPr sz="1200">
                <a:solidFill>
                  <a:schemeClr val="tx1">
                    <a:tint val="75000"/>
                  </a:schemeClr>
                </a:solidFill>
              </a:defRPr>
            </a:lvl6pPr>
            <a:lvl7pPr marL="2057314" indent="0">
              <a:buNone/>
              <a:defRPr sz="1200">
                <a:solidFill>
                  <a:schemeClr val="tx1">
                    <a:tint val="75000"/>
                  </a:schemeClr>
                </a:solidFill>
              </a:defRPr>
            </a:lvl7pPr>
            <a:lvl8pPr marL="2400199" indent="0">
              <a:buNone/>
              <a:defRPr sz="1200">
                <a:solidFill>
                  <a:schemeClr val="tx1">
                    <a:tint val="75000"/>
                  </a:schemeClr>
                </a:solidFill>
              </a:defRPr>
            </a:lvl8pPr>
            <a:lvl9pPr marL="274308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CB50AA-DFFF-49A6-AA15-024F6B44AB63}" type="datetimeFigureOut">
              <a:rPr lang="en-GB" smtClean="0"/>
              <a:t>30/06/2020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3C9886-D87D-4FD1-B34B-FE966DE6EDEB}" type="slidenum">
              <a:rPr lang="en-GB" smtClean="0"/>
              <a:t>‹#›</a:t>
            </a:fld>
            <a:endParaRPr lang="en-GB"/>
          </a:p>
        </p:txBody>
      </p:sp>
    </p:spTree>
    <p:extLst>
      <p:ext uri="{BB962C8B-B14F-4D97-AF65-F5344CB8AC3E}">
        <p14:creationId xmlns:p14="http://schemas.microsoft.com/office/powerpoint/2010/main" val="2825882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CB50AA-DFFF-49A6-AA15-024F6B44AB63}" type="datetimeFigureOut">
              <a:rPr lang="en-GB" smtClean="0"/>
              <a:t>30/06/2020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3C9886-D87D-4FD1-B34B-FE966DE6EDEB}" type="slidenum">
              <a:rPr lang="en-GB" smtClean="0"/>
              <a:t>‹#›</a:t>
            </a:fld>
            <a:endParaRPr lang="en-GB"/>
          </a:p>
        </p:txBody>
      </p:sp>
    </p:spTree>
    <p:extLst>
      <p:ext uri="{BB962C8B-B14F-4D97-AF65-F5344CB8AC3E}">
        <p14:creationId xmlns:p14="http://schemas.microsoft.com/office/powerpoint/2010/main" val="1354955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2" y="527406"/>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2" y="2428348"/>
            <a:ext cx="2901255" cy="1190095"/>
          </a:xfrm>
        </p:spPr>
        <p:txBody>
          <a:bodyPr anchor="b"/>
          <a:lstStyle>
            <a:lvl1pPr marL="0" indent="0">
              <a:buNone/>
              <a:defRPr sz="1800" b="1"/>
            </a:lvl1pPr>
            <a:lvl2pPr marL="342886" indent="0">
              <a:buNone/>
              <a:defRPr sz="1500" b="1"/>
            </a:lvl2pPr>
            <a:lvl3pPr marL="685772" indent="0">
              <a:buNone/>
              <a:defRPr sz="1350" b="1"/>
            </a:lvl3pPr>
            <a:lvl4pPr marL="1028657" indent="0">
              <a:buNone/>
              <a:defRPr sz="1200" b="1"/>
            </a:lvl4pPr>
            <a:lvl5pPr marL="1371543" indent="0">
              <a:buNone/>
              <a:defRPr sz="1200" b="1"/>
            </a:lvl5pPr>
            <a:lvl6pPr marL="1714428" indent="0">
              <a:buNone/>
              <a:defRPr sz="1200" b="1"/>
            </a:lvl6pPr>
            <a:lvl7pPr marL="2057314" indent="0">
              <a:buNone/>
              <a:defRPr sz="1200" b="1"/>
            </a:lvl7pPr>
            <a:lvl8pPr marL="2400199" indent="0">
              <a:buNone/>
              <a:defRPr sz="1200" b="1"/>
            </a:lvl8pPr>
            <a:lvl9pPr marL="2743085"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2" y="3618443"/>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4" y="2428348"/>
            <a:ext cx="2915543" cy="1190095"/>
          </a:xfrm>
        </p:spPr>
        <p:txBody>
          <a:bodyPr anchor="b"/>
          <a:lstStyle>
            <a:lvl1pPr marL="0" indent="0">
              <a:buNone/>
              <a:defRPr sz="1800" b="1"/>
            </a:lvl1pPr>
            <a:lvl2pPr marL="342886" indent="0">
              <a:buNone/>
              <a:defRPr sz="1500" b="1"/>
            </a:lvl2pPr>
            <a:lvl3pPr marL="685772" indent="0">
              <a:buNone/>
              <a:defRPr sz="1350" b="1"/>
            </a:lvl3pPr>
            <a:lvl4pPr marL="1028657" indent="0">
              <a:buNone/>
              <a:defRPr sz="1200" b="1"/>
            </a:lvl4pPr>
            <a:lvl5pPr marL="1371543" indent="0">
              <a:buNone/>
              <a:defRPr sz="1200" b="1"/>
            </a:lvl5pPr>
            <a:lvl6pPr marL="1714428" indent="0">
              <a:buNone/>
              <a:defRPr sz="1200" b="1"/>
            </a:lvl6pPr>
            <a:lvl7pPr marL="2057314" indent="0">
              <a:buNone/>
              <a:defRPr sz="1200" b="1"/>
            </a:lvl7pPr>
            <a:lvl8pPr marL="2400199" indent="0">
              <a:buNone/>
              <a:defRPr sz="1200" b="1"/>
            </a:lvl8pPr>
            <a:lvl9pPr marL="274308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4" y="3618443"/>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CB50AA-DFFF-49A6-AA15-024F6B44AB63}" type="datetimeFigureOut">
              <a:rPr lang="en-GB" smtClean="0"/>
              <a:t>30/06/2020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33C9886-D87D-4FD1-B34B-FE966DE6EDEB}" type="slidenum">
              <a:rPr lang="en-GB" smtClean="0"/>
              <a:t>‹#›</a:t>
            </a:fld>
            <a:endParaRPr lang="en-GB"/>
          </a:p>
        </p:txBody>
      </p:sp>
    </p:spTree>
    <p:extLst>
      <p:ext uri="{BB962C8B-B14F-4D97-AF65-F5344CB8AC3E}">
        <p14:creationId xmlns:p14="http://schemas.microsoft.com/office/powerpoint/2010/main" val="329218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CB50AA-DFFF-49A6-AA15-024F6B44AB63}" type="datetimeFigureOut">
              <a:rPr lang="en-GB" smtClean="0"/>
              <a:t>30/06/2020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33C9886-D87D-4FD1-B34B-FE966DE6EDEB}" type="slidenum">
              <a:rPr lang="en-GB" smtClean="0"/>
              <a:t>‹#›</a:t>
            </a:fld>
            <a:endParaRPr lang="en-GB"/>
          </a:p>
        </p:txBody>
      </p:sp>
    </p:spTree>
    <p:extLst>
      <p:ext uri="{BB962C8B-B14F-4D97-AF65-F5344CB8AC3E}">
        <p14:creationId xmlns:p14="http://schemas.microsoft.com/office/powerpoint/2010/main" val="2190427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B50AA-DFFF-49A6-AA15-024F6B44AB63}" type="datetimeFigureOut">
              <a:rPr lang="en-GB" smtClean="0"/>
              <a:t>30/06/2020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33C9886-D87D-4FD1-B34B-FE966DE6EDEB}" type="slidenum">
              <a:rPr lang="en-GB" smtClean="0"/>
              <a:t>‹#›</a:t>
            </a:fld>
            <a:endParaRPr lang="en-GB"/>
          </a:p>
        </p:txBody>
      </p:sp>
    </p:spTree>
    <p:extLst>
      <p:ext uri="{BB962C8B-B14F-4D97-AF65-F5344CB8AC3E}">
        <p14:creationId xmlns:p14="http://schemas.microsoft.com/office/powerpoint/2010/main" val="94440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4"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886" indent="0">
              <a:buNone/>
              <a:defRPr sz="1050"/>
            </a:lvl2pPr>
            <a:lvl3pPr marL="685772" indent="0">
              <a:buNone/>
              <a:defRPr sz="900"/>
            </a:lvl3pPr>
            <a:lvl4pPr marL="1028657" indent="0">
              <a:buNone/>
              <a:defRPr sz="750"/>
            </a:lvl4pPr>
            <a:lvl5pPr marL="1371543" indent="0">
              <a:buNone/>
              <a:defRPr sz="750"/>
            </a:lvl5pPr>
            <a:lvl6pPr marL="1714428" indent="0">
              <a:buNone/>
              <a:defRPr sz="750"/>
            </a:lvl6pPr>
            <a:lvl7pPr marL="2057314" indent="0">
              <a:buNone/>
              <a:defRPr sz="750"/>
            </a:lvl7pPr>
            <a:lvl8pPr marL="2400199" indent="0">
              <a:buNone/>
              <a:defRPr sz="750"/>
            </a:lvl8pPr>
            <a:lvl9pPr marL="2743085"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CB50AA-DFFF-49A6-AA15-024F6B44AB63}" type="datetimeFigureOut">
              <a:rPr lang="en-GB" smtClean="0"/>
              <a:t>30/06/2020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3C9886-D87D-4FD1-B34B-FE966DE6EDEB}" type="slidenum">
              <a:rPr lang="en-GB" smtClean="0"/>
              <a:t>‹#›</a:t>
            </a:fld>
            <a:endParaRPr lang="en-GB"/>
          </a:p>
        </p:txBody>
      </p:sp>
    </p:spTree>
    <p:extLst>
      <p:ext uri="{BB962C8B-B14F-4D97-AF65-F5344CB8AC3E}">
        <p14:creationId xmlns:p14="http://schemas.microsoft.com/office/powerpoint/2010/main" val="177369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4" y="1426284"/>
            <a:ext cx="3471863" cy="7039681"/>
          </a:xfrm>
        </p:spPr>
        <p:txBody>
          <a:bodyPr anchor="t"/>
          <a:lstStyle>
            <a:lvl1pPr marL="0" indent="0">
              <a:buNone/>
              <a:defRPr sz="2400"/>
            </a:lvl1pPr>
            <a:lvl2pPr marL="342886" indent="0">
              <a:buNone/>
              <a:defRPr sz="2100"/>
            </a:lvl2pPr>
            <a:lvl3pPr marL="685772" indent="0">
              <a:buNone/>
              <a:defRPr sz="1800"/>
            </a:lvl3pPr>
            <a:lvl4pPr marL="1028657" indent="0">
              <a:buNone/>
              <a:defRPr sz="1500"/>
            </a:lvl4pPr>
            <a:lvl5pPr marL="1371543" indent="0">
              <a:buNone/>
              <a:defRPr sz="1500"/>
            </a:lvl5pPr>
            <a:lvl6pPr marL="1714428" indent="0">
              <a:buNone/>
              <a:defRPr sz="1500"/>
            </a:lvl6pPr>
            <a:lvl7pPr marL="2057314" indent="0">
              <a:buNone/>
              <a:defRPr sz="1500"/>
            </a:lvl7pPr>
            <a:lvl8pPr marL="2400199" indent="0">
              <a:buNone/>
              <a:defRPr sz="1500"/>
            </a:lvl8pPr>
            <a:lvl9pPr marL="2743085"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886" indent="0">
              <a:buNone/>
              <a:defRPr sz="1050"/>
            </a:lvl2pPr>
            <a:lvl3pPr marL="685772" indent="0">
              <a:buNone/>
              <a:defRPr sz="900"/>
            </a:lvl3pPr>
            <a:lvl4pPr marL="1028657" indent="0">
              <a:buNone/>
              <a:defRPr sz="750"/>
            </a:lvl4pPr>
            <a:lvl5pPr marL="1371543" indent="0">
              <a:buNone/>
              <a:defRPr sz="750"/>
            </a:lvl5pPr>
            <a:lvl6pPr marL="1714428" indent="0">
              <a:buNone/>
              <a:defRPr sz="750"/>
            </a:lvl6pPr>
            <a:lvl7pPr marL="2057314" indent="0">
              <a:buNone/>
              <a:defRPr sz="750"/>
            </a:lvl7pPr>
            <a:lvl8pPr marL="2400199" indent="0">
              <a:buNone/>
              <a:defRPr sz="750"/>
            </a:lvl8pPr>
            <a:lvl9pPr marL="2743085"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CB50AA-DFFF-49A6-AA15-024F6B44AB63}" type="datetimeFigureOut">
              <a:rPr lang="en-GB" smtClean="0"/>
              <a:t>30/06/2020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3C9886-D87D-4FD1-B34B-FE966DE6EDEB}" type="slidenum">
              <a:rPr lang="en-GB" smtClean="0"/>
              <a:t>‹#›</a:t>
            </a:fld>
            <a:endParaRPr lang="en-GB"/>
          </a:p>
        </p:txBody>
      </p:sp>
    </p:spTree>
    <p:extLst>
      <p:ext uri="{BB962C8B-B14F-4D97-AF65-F5344CB8AC3E}">
        <p14:creationId xmlns:p14="http://schemas.microsoft.com/office/powerpoint/2010/main" val="1846243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9" y="527406"/>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7CCB50AA-DFFF-49A6-AA15-024F6B44AB63}" type="datetimeFigureOut">
              <a:rPr lang="en-GB" smtClean="0"/>
              <a:t>30/06/2020</a:t>
            </a:fld>
            <a:endParaRPr lang="en-GB"/>
          </a:p>
        </p:txBody>
      </p:sp>
      <p:sp>
        <p:nvSpPr>
          <p:cNvPr id="5" name="Footer Placeholder 4"/>
          <p:cNvSpPr>
            <a:spLocks noGrp="1"/>
          </p:cNvSpPr>
          <p:nvPr>
            <p:ph type="ftr" sz="quarter" idx="3"/>
          </p:nvPr>
        </p:nvSpPr>
        <p:spPr>
          <a:xfrm>
            <a:off x="2271714" y="9181398"/>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533C9886-D87D-4FD1-B34B-FE966DE6EDEB}" type="slidenum">
              <a:rPr lang="en-GB" smtClean="0"/>
              <a:t>‹#›</a:t>
            </a:fld>
            <a:endParaRPr lang="en-GB"/>
          </a:p>
        </p:txBody>
      </p:sp>
    </p:spTree>
    <p:extLst>
      <p:ext uri="{BB962C8B-B14F-4D97-AF65-F5344CB8AC3E}">
        <p14:creationId xmlns:p14="http://schemas.microsoft.com/office/powerpoint/2010/main" val="3838835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77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3" indent="-171443" algn="l" defTabSz="68577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8" indent="-171443" algn="l" defTabSz="68577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4" indent="-171443" algn="l" defTabSz="68577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00" indent="-171443" algn="l" defTabSz="6857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85" indent="-171443" algn="l" defTabSz="6857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71" indent="-171443" algn="l" defTabSz="6857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57" indent="-171443" algn="l" defTabSz="6857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43" indent="-171443" algn="l" defTabSz="6857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28" indent="-171443" algn="l" defTabSz="6857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2" rtl="0" eaLnBrk="1" latinLnBrk="0" hangingPunct="1">
        <a:defRPr sz="1350" kern="1200">
          <a:solidFill>
            <a:schemeClr val="tx1"/>
          </a:solidFill>
          <a:latin typeface="+mn-lt"/>
          <a:ea typeface="+mn-ea"/>
          <a:cs typeface="+mn-cs"/>
        </a:defRPr>
      </a:lvl1pPr>
      <a:lvl2pPr marL="342886" algn="l" defTabSz="685772" rtl="0" eaLnBrk="1" latinLnBrk="0" hangingPunct="1">
        <a:defRPr sz="1350" kern="1200">
          <a:solidFill>
            <a:schemeClr val="tx1"/>
          </a:solidFill>
          <a:latin typeface="+mn-lt"/>
          <a:ea typeface="+mn-ea"/>
          <a:cs typeface="+mn-cs"/>
        </a:defRPr>
      </a:lvl2pPr>
      <a:lvl3pPr marL="685772" algn="l" defTabSz="685772" rtl="0" eaLnBrk="1" latinLnBrk="0" hangingPunct="1">
        <a:defRPr sz="1350" kern="1200">
          <a:solidFill>
            <a:schemeClr val="tx1"/>
          </a:solidFill>
          <a:latin typeface="+mn-lt"/>
          <a:ea typeface="+mn-ea"/>
          <a:cs typeface="+mn-cs"/>
        </a:defRPr>
      </a:lvl3pPr>
      <a:lvl4pPr marL="1028657" algn="l" defTabSz="685772" rtl="0" eaLnBrk="1" latinLnBrk="0" hangingPunct="1">
        <a:defRPr sz="1350" kern="1200">
          <a:solidFill>
            <a:schemeClr val="tx1"/>
          </a:solidFill>
          <a:latin typeface="+mn-lt"/>
          <a:ea typeface="+mn-ea"/>
          <a:cs typeface="+mn-cs"/>
        </a:defRPr>
      </a:lvl4pPr>
      <a:lvl5pPr marL="1371543" algn="l" defTabSz="685772" rtl="0" eaLnBrk="1" latinLnBrk="0" hangingPunct="1">
        <a:defRPr sz="1350" kern="1200">
          <a:solidFill>
            <a:schemeClr val="tx1"/>
          </a:solidFill>
          <a:latin typeface="+mn-lt"/>
          <a:ea typeface="+mn-ea"/>
          <a:cs typeface="+mn-cs"/>
        </a:defRPr>
      </a:lvl5pPr>
      <a:lvl6pPr marL="1714428" algn="l" defTabSz="685772" rtl="0" eaLnBrk="1" latinLnBrk="0" hangingPunct="1">
        <a:defRPr sz="1350" kern="1200">
          <a:solidFill>
            <a:schemeClr val="tx1"/>
          </a:solidFill>
          <a:latin typeface="+mn-lt"/>
          <a:ea typeface="+mn-ea"/>
          <a:cs typeface="+mn-cs"/>
        </a:defRPr>
      </a:lvl6pPr>
      <a:lvl7pPr marL="2057314" algn="l" defTabSz="685772" rtl="0" eaLnBrk="1" latinLnBrk="0" hangingPunct="1">
        <a:defRPr sz="1350" kern="1200">
          <a:solidFill>
            <a:schemeClr val="tx1"/>
          </a:solidFill>
          <a:latin typeface="+mn-lt"/>
          <a:ea typeface="+mn-ea"/>
          <a:cs typeface="+mn-cs"/>
        </a:defRPr>
      </a:lvl7pPr>
      <a:lvl8pPr marL="2400199" algn="l" defTabSz="685772" rtl="0" eaLnBrk="1" latinLnBrk="0" hangingPunct="1">
        <a:defRPr sz="1350" kern="1200">
          <a:solidFill>
            <a:schemeClr val="tx1"/>
          </a:solidFill>
          <a:latin typeface="+mn-lt"/>
          <a:ea typeface="+mn-ea"/>
          <a:cs typeface="+mn-cs"/>
        </a:defRPr>
      </a:lvl8pPr>
      <a:lvl9pPr marL="2743085" algn="l" defTabSz="68577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microsoft.com/office/2007/relationships/hdphoto" Target="../media/hdphoto2.wdp"/><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3.wdp"/><Relationship Id="rId15" Type="http://schemas.microsoft.com/office/2007/relationships/hdphoto" Target="../media/hdphoto7.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5.wdp"/><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microsoft.com/office/2007/relationships/hdphoto" Target="../media/hdphoto2.wdp"/><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3.wdp"/><Relationship Id="rId15" Type="http://schemas.microsoft.com/office/2007/relationships/hdphoto" Target="../media/hdphoto7.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5.wdp"/><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5.wdp"/><Relationship Id="rId3" Type="http://schemas.openxmlformats.org/officeDocument/2006/relationships/image" Target="../media/image14.png"/><Relationship Id="rId7" Type="http://schemas.microsoft.com/office/2007/relationships/hdphoto" Target="../media/hdphoto7.wdp"/><Relationship Id="rId12"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5" Type="http://schemas.microsoft.com/office/2007/relationships/hdphoto" Target="../media/hdphoto4.wdp"/><Relationship Id="rId10" Type="http://schemas.openxmlformats.org/officeDocument/2006/relationships/image" Target="../media/image10.png"/><Relationship Id="rId4" Type="http://schemas.microsoft.com/office/2007/relationships/hdphoto" Target="../media/hdphoto6.wdp"/><Relationship Id="rId9" Type="http://schemas.microsoft.com/office/2007/relationships/hdphoto" Target="../media/hdphoto2.wdp"/><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hyperlink" Target="https://hwb.gov.wales/" TargetMode="Externa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hyperlink" Target="mailto:______@hwbcymru.net" TargetMode="External"/><Relationship Id="rId4" Type="http://schemas.openxmlformats.org/officeDocument/2006/relationships/image" Target="../media/image21.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hyperlink" Target="https://www.bbc.co.uk/teach/would-we-starve-without-bees/zkf292p" TargetMode="External"/><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hyperlink" Target="https://www.thegoodofthehive.com/about" TargetMode="Externa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3.png"/><Relationship Id="rId3" Type="http://schemas.openxmlformats.org/officeDocument/2006/relationships/hyperlink" Target="https://www.childnet.com/teachers-and-professionals/for-working-with-young-people/hot-topics/screen-time-healthy-balance" TargetMode="External"/><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hyperlink" Target="https://www.youtube.com/watch?v=kgCNGvL0g1g" TargetMode="Externa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hyperlink" Target="https://www.internetmatters.org/resources/screen-time-tips-to-support-7-11-year-olds/" TargetMode="External"/><Relationship Id="rId9" Type="http://schemas.openxmlformats.org/officeDocument/2006/relationships/image" Target="../media/image39.png"/><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2.png"/><Relationship Id="rId3" Type="http://schemas.openxmlformats.org/officeDocument/2006/relationships/hyperlink" Target="https://www.childnet.com/teachers-and-professionals/for-working-with-young-people/hot-topics/screen-time-healthy-balance" TargetMode="External"/><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hyperlink" Target="https://www.youtube.com/watch?v=kgCNGvL0g1g" TargetMode="Externa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hyperlink" Target="https://www.internetmatters.org/resources/screen-time-tips-to-support-7-11-year-olds/" TargetMode="External"/><Relationship Id="rId9" Type="http://schemas.openxmlformats.org/officeDocument/2006/relationships/image" Target="../media/image45.png"/><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46.png"/><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hyperlink" Target="https://youtu.be/0PimysfQeE0" TargetMode="External"/><Relationship Id="rId2" Type="http://schemas.openxmlformats.org/officeDocument/2006/relationships/hyperlink" Target="https://youtu.be/BEdYjXN99NE" TargetMode="External"/><Relationship Id="rId1" Type="http://schemas.openxmlformats.org/officeDocument/2006/relationships/slideLayout" Target="../slideLayouts/slideLayout2.xml"/><Relationship Id="rId5" Type="http://schemas.openxmlformats.org/officeDocument/2006/relationships/hyperlink" Target="https://eur02.safelinks.protection.outlook.com/?url=https%3A%2F%2Fyoutu.be%2FP39ndcRxrIE&amp;data=02%7C01%7CDaviesC1137%40hwbmail.net%7C52fd97f7bc6a41a1bb9908d81427dfa5%7C4f3f0e52b734416494091b601d147993%7C0%7C0%7C637281508767515188&amp;sdata=gPZDgeTh1MAJs9ganxJhtDaBt6oa%2F2FkX3eCLUyrhuE%3D&amp;reserved=0" TargetMode="External"/><Relationship Id="rId4" Type="http://schemas.openxmlformats.org/officeDocument/2006/relationships/hyperlink" Target="https://youtu.be/dQr94mLSI48"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literacyshed.com/tamara.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21104" y="5273041"/>
            <a:ext cx="2015791" cy="2015791"/>
          </a:xfrm>
          <a:prstGeom prst="rect">
            <a:avLst/>
          </a:prstGeom>
        </p:spPr>
      </p:pic>
      <p:sp>
        <p:nvSpPr>
          <p:cNvPr id="5" name="Rectangle 4"/>
          <p:cNvSpPr/>
          <p:nvPr/>
        </p:nvSpPr>
        <p:spPr>
          <a:xfrm>
            <a:off x="223782" y="314793"/>
            <a:ext cx="6415790" cy="9428814"/>
          </a:xfrm>
          <a:prstGeom prst="rect">
            <a:avLst/>
          </a:prstGeom>
          <a:noFill/>
          <a:ln w="57150">
            <a:solidFill>
              <a:srgbClr val="0070C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79489" y="574013"/>
            <a:ext cx="5336498" cy="3170099"/>
          </a:xfrm>
          <a:prstGeom prst="rect">
            <a:avLst/>
          </a:prstGeom>
          <a:noFill/>
        </p:spPr>
        <p:txBody>
          <a:bodyPr wrap="square" rtlCol="0" anchor="t">
            <a:spAutoFit/>
          </a:bodyPr>
          <a:lstStyle/>
          <a:p>
            <a:pPr algn="ctr"/>
            <a:r>
              <a:rPr lang="en-GB" sz="4000" err="1">
                <a:latin typeface="Segoe Print"/>
              </a:rPr>
              <a:t>Pecyn</a:t>
            </a:r>
            <a:r>
              <a:rPr lang="en-GB" sz="4000">
                <a:latin typeface="Segoe Print"/>
              </a:rPr>
              <a:t> </a:t>
            </a:r>
            <a:r>
              <a:rPr lang="en-GB" sz="4000" err="1">
                <a:latin typeface="Segoe Print"/>
              </a:rPr>
              <a:t>Gweithgareddau</a:t>
            </a:r>
            <a:r>
              <a:rPr lang="en-GB" sz="4000">
                <a:latin typeface="Segoe Print"/>
              </a:rPr>
              <a:t> Ysgol Gymraeg Casnewydd </a:t>
            </a:r>
          </a:p>
          <a:p>
            <a:pPr algn="ctr"/>
            <a:r>
              <a:rPr lang="en-GB" sz="4000">
                <a:solidFill>
                  <a:srgbClr val="7030A0"/>
                </a:solidFill>
                <a:latin typeface="Segoe Print"/>
              </a:rPr>
              <a:t>Activity Pack</a:t>
            </a:r>
            <a:endParaRPr lang="en-GB" sz="4000">
              <a:solidFill>
                <a:srgbClr val="7030A0"/>
              </a:solidFill>
              <a:latin typeface="Segoe Print" panose="02000600000000000000" pitchFamily="2" charset="0"/>
            </a:endParaRPr>
          </a:p>
        </p:txBody>
      </p:sp>
      <p:sp>
        <p:nvSpPr>
          <p:cNvPr id="7" name="TextBox 6"/>
          <p:cNvSpPr txBox="1"/>
          <p:nvPr/>
        </p:nvSpPr>
        <p:spPr>
          <a:xfrm>
            <a:off x="230177" y="7390095"/>
            <a:ext cx="6415790" cy="707886"/>
          </a:xfrm>
          <a:prstGeom prst="rect">
            <a:avLst/>
          </a:prstGeom>
          <a:noFill/>
        </p:spPr>
        <p:txBody>
          <a:bodyPr wrap="square" rtlCol="0" anchor="t">
            <a:spAutoFit/>
          </a:bodyPr>
          <a:lstStyle/>
          <a:p>
            <a:pPr algn="ctr"/>
            <a:r>
              <a:rPr lang="en-GB" sz="4000" err="1">
                <a:latin typeface="Segoe Print"/>
              </a:rPr>
              <a:t>Blwyddyn</a:t>
            </a:r>
            <a:r>
              <a:rPr lang="en-GB" sz="4000">
                <a:latin typeface="Segoe Print"/>
              </a:rPr>
              <a:t> 4 / </a:t>
            </a:r>
            <a:r>
              <a:rPr lang="en-GB" sz="4000">
                <a:solidFill>
                  <a:srgbClr val="7030A0"/>
                </a:solidFill>
                <a:latin typeface="Segoe Print"/>
              </a:rPr>
              <a:t>Year 4</a:t>
            </a:r>
            <a:endParaRPr lang="en-GB" sz="4000">
              <a:latin typeface="Segoe Print" panose="02000600000000000000" pitchFamily="2"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327" r="100000"/>
                    </a14:imgEffect>
                  </a14:imgLayer>
                </a14:imgProps>
              </a:ext>
            </a:extLst>
          </a:blip>
          <a:stretch>
            <a:fillRect/>
          </a:stretch>
        </p:blipFill>
        <p:spPr>
          <a:xfrm rot="360063">
            <a:off x="958672" y="3719092"/>
            <a:ext cx="5251109" cy="3107898"/>
          </a:xfrm>
          <a:prstGeom prst="rect">
            <a:avLst/>
          </a:prstGeom>
        </p:spPr>
      </p:pic>
      <p:sp>
        <p:nvSpPr>
          <p:cNvPr id="9" name="TextBox 8">
            <a:extLst>
              <a:ext uri="{FF2B5EF4-FFF2-40B4-BE49-F238E27FC236}">
                <a16:creationId xmlns:a16="http://schemas.microsoft.com/office/drawing/2014/main" id="{AC9EAD41-650E-4F9E-BB32-E017E77575F5}"/>
              </a:ext>
            </a:extLst>
          </p:cNvPr>
          <p:cNvSpPr txBox="1"/>
          <p:nvPr/>
        </p:nvSpPr>
        <p:spPr>
          <a:xfrm>
            <a:off x="145053" y="8259074"/>
            <a:ext cx="6878345" cy="1323439"/>
          </a:xfrm>
          <a:prstGeom prst="rect">
            <a:avLst/>
          </a:prstGeom>
          <a:noFill/>
        </p:spPr>
        <p:txBody>
          <a:bodyPr wrap="square" rtlCol="0" anchor="t">
            <a:spAutoFit/>
          </a:bodyPr>
          <a:lstStyle/>
          <a:p>
            <a:pPr algn="ctr"/>
            <a:r>
              <a:rPr lang="en-GB" sz="4000" err="1">
                <a:latin typeface="Segoe Print"/>
              </a:rPr>
              <a:t>Wythnos</a:t>
            </a:r>
            <a:r>
              <a:rPr lang="en-GB" sz="4000">
                <a:latin typeface="Segoe Print"/>
              </a:rPr>
              <a:t> 1 / </a:t>
            </a:r>
            <a:r>
              <a:rPr lang="en-GB" sz="4000">
                <a:solidFill>
                  <a:srgbClr val="7030A0"/>
                </a:solidFill>
                <a:latin typeface="Segoe Print"/>
              </a:rPr>
              <a:t>Week 1</a:t>
            </a:r>
            <a:r>
              <a:rPr lang="en-GB" sz="4000">
                <a:latin typeface="Segoe Print"/>
              </a:rPr>
              <a:t> </a:t>
            </a:r>
            <a:endParaRPr lang="en-GB" sz="4000">
              <a:latin typeface="Segoe Print" panose="02000600000000000000" pitchFamily="2" charset="0"/>
            </a:endParaRPr>
          </a:p>
          <a:p>
            <a:pPr algn="ctr"/>
            <a:r>
              <a:rPr lang="en-GB" sz="4000">
                <a:latin typeface="Segoe Print"/>
              </a:rPr>
              <a:t>29.06.2020</a:t>
            </a:r>
            <a:endParaRPr lang="en-GB" sz="4000">
              <a:latin typeface="Segoe Print" panose="02000600000000000000" pitchFamily="2" charset="0"/>
            </a:endParaRPr>
          </a:p>
        </p:txBody>
      </p:sp>
    </p:spTree>
    <p:extLst>
      <p:ext uri="{BB962C8B-B14F-4D97-AF65-F5344CB8AC3E}">
        <p14:creationId xmlns:p14="http://schemas.microsoft.com/office/powerpoint/2010/main" val="1176548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F0CDC4-8D86-4C34-80EC-B28F60E96A37}"/>
              </a:ext>
            </a:extLst>
          </p:cNvPr>
          <p:cNvSpPr/>
          <p:nvPr/>
        </p:nvSpPr>
        <p:spPr>
          <a:xfrm>
            <a:off x="141732" y="126599"/>
            <a:ext cx="6576060" cy="584775"/>
          </a:xfrm>
          <a:prstGeom prst="rect">
            <a:avLst/>
          </a:prstGeom>
          <a:solidFill>
            <a:srgbClr val="92D050"/>
          </a:solidFill>
        </p:spPr>
        <p:txBody>
          <a:bodyPr wrap="square">
            <a:spAutoFit/>
          </a:bodyPr>
          <a:lstStyle/>
          <a:p>
            <a:pPr algn="ctr"/>
            <a:r>
              <a:rPr lang="en-GB" sz="1600" b="1" u="sng" err="1">
                <a:solidFill>
                  <a:srgbClr val="000000"/>
                </a:solidFill>
                <a:latin typeface="Segoe Print" panose="02000600000000000000" pitchFamily="2" charset="0"/>
              </a:rPr>
              <a:t>Tasg</a:t>
            </a:r>
            <a:r>
              <a:rPr lang="en-GB" sz="1600" b="1" u="sng">
                <a:solidFill>
                  <a:srgbClr val="000000"/>
                </a:solidFill>
                <a:latin typeface="Segoe Print" panose="02000600000000000000" pitchFamily="2" charset="0"/>
              </a:rPr>
              <a:t> </a:t>
            </a:r>
            <a:r>
              <a:rPr lang="en-GB" sz="1600" b="1" u="sng" err="1">
                <a:solidFill>
                  <a:srgbClr val="000000"/>
                </a:solidFill>
                <a:latin typeface="Segoe Print" panose="02000600000000000000" pitchFamily="2" charset="0"/>
              </a:rPr>
              <a:t>Mathemateg</a:t>
            </a:r>
            <a:r>
              <a:rPr lang="en-GB" sz="1600" b="1" u="sng">
                <a:solidFill>
                  <a:srgbClr val="000000"/>
                </a:solidFill>
                <a:latin typeface="Segoe Print" panose="02000600000000000000" pitchFamily="2" charset="0"/>
              </a:rPr>
              <a:t> 1 – </a:t>
            </a:r>
            <a:r>
              <a:rPr lang="en-GB" sz="1600" b="1" u="sng" err="1">
                <a:solidFill>
                  <a:srgbClr val="000000"/>
                </a:solidFill>
                <a:latin typeface="Segoe Print" panose="02000600000000000000" pitchFamily="2" charset="0"/>
              </a:rPr>
              <a:t>Barod</a:t>
            </a:r>
            <a:r>
              <a:rPr lang="en-GB" sz="1600" b="1" u="sng">
                <a:solidFill>
                  <a:srgbClr val="000000"/>
                </a:solidFill>
                <a:latin typeface="Segoe Print" panose="02000600000000000000" pitchFamily="2" charset="0"/>
              </a:rPr>
              <a:t> am her - ADREF</a:t>
            </a:r>
            <a:br>
              <a:rPr lang="en-GB" sz="1600" b="1" u="sng">
                <a:solidFill>
                  <a:srgbClr val="000000"/>
                </a:solidFill>
                <a:latin typeface="Segoe Print" panose="02000600000000000000" pitchFamily="2" charset="0"/>
              </a:rPr>
            </a:br>
            <a:r>
              <a:rPr lang="en-GB" sz="1600" b="1" u="sng">
                <a:solidFill>
                  <a:srgbClr val="7030A0"/>
                </a:solidFill>
                <a:latin typeface="Segoe Print" panose="02000600000000000000" pitchFamily="2" charset="0"/>
              </a:rPr>
              <a:t>Task Mathematics 1 – Ready for a challenge – AT HOME</a:t>
            </a:r>
            <a:endParaRPr lang="en-GB" sz="1600"/>
          </a:p>
        </p:txBody>
      </p:sp>
      <p:sp>
        <p:nvSpPr>
          <p:cNvPr id="5" name="Rectangle 4">
            <a:extLst>
              <a:ext uri="{FF2B5EF4-FFF2-40B4-BE49-F238E27FC236}">
                <a16:creationId xmlns:a16="http://schemas.microsoft.com/office/drawing/2014/main" id="{19B87F4C-39C6-4703-92E0-8EDC38B1E99C}"/>
              </a:ext>
            </a:extLst>
          </p:cNvPr>
          <p:cNvSpPr/>
          <p:nvPr/>
        </p:nvSpPr>
        <p:spPr>
          <a:xfrm>
            <a:off x="141732" y="126599"/>
            <a:ext cx="6574536" cy="965280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animal, drawing&#10;&#10;Description automatically generated">
            <a:extLst>
              <a:ext uri="{FF2B5EF4-FFF2-40B4-BE49-F238E27FC236}">
                <a16:creationId xmlns:a16="http://schemas.microsoft.com/office/drawing/2014/main" id="{CD5C2E6E-77EC-485A-932D-F9341732C39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3" b="93117" l="4651" r="94070">
                        <a14:foregroundMark x1="30930" y1="89293" x2="30698" y2="92352"/>
                        <a14:foregroundMark x1="72907" y1="93117" x2="72907" y2="93117"/>
                        <a14:foregroundMark x1="94070" y1="52581" x2="94070" y2="52581"/>
                        <a14:foregroundMark x1="41395" y1="14532" x2="41395" y2="14532"/>
                        <a14:foregroundMark x1="58953" y1="14723" x2="58953" y2="14723"/>
                        <a14:foregroundMark x1="8256" y1="49140" x2="8256" y2="49140"/>
                        <a14:foregroundMark x1="4651" y1="50096" x2="4651" y2="50096"/>
                      </a14:backgroundRemoval>
                    </a14:imgEffect>
                  </a14:imgLayer>
                </a14:imgProps>
              </a:ext>
              <a:ext uri="{28A0092B-C50C-407E-A947-70E740481C1C}">
                <a14:useLocalDpi xmlns:a14="http://schemas.microsoft.com/office/drawing/2010/main" val="0"/>
              </a:ext>
            </a:extLst>
          </a:blip>
          <a:stretch>
            <a:fillRect/>
          </a:stretch>
        </p:blipFill>
        <p:spPr>
          <a:xfrm>
            <a:off x="371218" y="5071091"/>
            <a:ext cx="1008550" cy="613339"/>
          </a:xfrm>
          <a:prstGeom prst="rect">
            <a:avLst/>
          </a:prstGeom>
        </p:spPr>
      </p:pic>
      <p:pic>
        <p:nvPicPr>
          <p:cNvPr id="19" name="Picture 18" descr="A drawing of a cartoon character&#10;&#10;Description automatically generated">
            <a:extLst>
              <a:ext uri="{FF2B5EF4-FFF2-40B4-BE49-F238E27FC236}">
                <a16:creationId xmlns:a16="http://schemas.microsoft.com/office/drawing/2014/main" id="{A47FBEFF-FFB8-4293-93DE-465AB57E69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00" b="93778" l="2889" r="95778">
                        <a14:foregroundMark x1="70444" y1="36222" x2="62667" y2="58222"/>
                        <a14:foregroundMark x1="86222" y1="38222" x2="93111" y2="61111"/>
                        <a14:foregroundMark x1="84889" y1="33556" x2="92889" y2="39778"/>
                        <a14:foregroundMark x1="92889" y1="39778" x2="94667" y2="51333"/>
                        <a14:foregroundMark x1="87333" y1="35111" x2="66444" y2="43778"/>
                        <a14:foregroundMark x1="66444" y1="43778" x2="57333" y2="44000"/>
                        <a14:foregroundMark x1="64222" y1="36444" x2="57111" y2="44889"/>
                        <a14:foregroundMark x1="57111" y1="44889" x2="58000" y2="54222"/>
                        <a14:foregroundMark x1="58000" y1="54222" x2="63111" y2="56889"/>
                        <a14:foregroundMark x1="72889" y1="44222" x2="72444" y2="52667"/>
                        <a14:foregroundMark x1="72444" y1="52667" x2="68000" y2="58667"/>
                        <a14:foregroundMark x1="85778" y1="27111" x2="83556" y2="28444"/>
                        <a14:foregroundMark x1="89111" y1="8667" x2="89111" y2="8667"/>
                        <a14:foregroundMark x1="68667" y1="6222" x2="68667" y2="6222"/>
                        <a14:foregroundMark x1="72222" y1="93778" x2="72222" y2="93778"/>
                        <a14:foregroundMark x1="95778" y1="88889" x2="95778" y2="88889"/>
                        <a14:foregroundMark x1="9778" y1="83556" x2="9778" y2="83556"/>
                        <a14:foregroundMark x1="4667" y1="58444" x2="4667" y2="58444"/>
                        <a14:foregroundMark x1="2889" y1="87111" x2="2889" y2="87111"/>
                        <a14:backgroundMark x1="36444" y1="43111" x2="36444" y2="43111"/>
                      </a14:backgroundRemoval>
                    </a14:imgEffect>
                  </a14:imgLayer>
                </a14:imgProps>
              </a:ext>
              <a:ext uri="{28A0092B-C50C-407E-A947-70E740481C1C}">
                <a14:useLocalDpi xmlns:a14="http://schemas.microsoft.com/office/drawing/2010/main" val="0"/>
              </a:ext>
            </a:extLst>
          </a:blip>
          <a:stretch>
            <a:fillRect/>
          </a:stretch>
        </p:blipFill>
        <p:spPr>
          <a:xfrm>
            <a:off x="1961543" y="4999796"/>
            <a:ext cx="669699" cy="669699"/>
          </a:xfrm>
          <a:prstGeom prst="rect">
            <a:avLst/>
          </a:prstGeom>
        </p:spPr>
      </p:pic>
      <p:sp>
        <p:nvSpPr>
          <p:cNvPr id="21" name="Rectangle 20">
            <a:extLst>
              <a:ext uri="{FF2B5EF4-FFF2-40B4-BE49-F238E27FC236}">
                <a16:creationId xmlns:a16="http://schemas.microsoft.com/office/drawing/2014/main" id="{96224D07-89AB-4F60-9D54-492E531F6BB5}"/>
              </a:ext>
            </a:extLst>
          </p:cNvPr>
          <p:cNvSpPr/>
          <p:nvPr/>
        </p:nvSpPr>
        <p:spPr>
          <a:xfrm>
            <a:off x="2810644" y="5242774"/>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2" name="Rectangle 21">
            <a:extLst>
              <a:ext uri="{FF2B5EF4-FFF2-40B4-BE49-F238E27FC236}">
                <a16:creationId xmlns:a16="http://schemas.microsoft.com/office/drawing/2014/main" id="{0611B6DA-84BF-4EFA-8167-B708950DCAD6}"/>
              </a:ext>
            </a:extLst>
          </p:cNvPr>
          <p:cNvSpPr/>
          <p:nvPr/>
        </p:nvSpPr>
        <p:spPr>
          <a:xfrm>
            <a:off x="2810643" y="5388468"/>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3" name="TextBox 22">
            <a:extLst>
              <a:ext uri="{FF2B5EF4-FFF2-40B4-BE49-F238E27FC236}">
                <a16:creationId xmlns:a16="http://schemas.microsoft.com/office/drawing/2014/main" id="{C38A30DB-B211-4E6E-B4FC-754EBB3E005D}"/>
              </a:ext>
            </a:extLst>
          </p:cNvPr>
          <p:cNvSpPr txBox="1"/>
          <p:nvPr/>
        </p:nvSpPr>
        <p:spPr>
          <a:xfrm>
            <a:off x="3199810" y="4948821"/>
            <a:ext cx="997755"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15</a:t>
            </a:r>
          </a:p>
        </p:txBody>
      </p:sp>
      <p:sp>
        <p:nvSpPr>
          <p:cNvPr id="24" name="Rectangle: Rounded Corners 23">
            <a:extLst>
              <a:ext uri="{FF2B5EF4-FFF2-40B4-BE49-F238E27FC236}">
                <a16:creationId xmlns:a16="http://schemas.microsoft.com/office/drawing/2014/main" id="{3042F550-CDCE-4900-9CE2-A9CBBAB31C1F}"/>
              </a:ext>
            </a:extLst>
          </p:cNvPr>
          <p:cNvSpPr/>
          <p:nvPr/>
        </p:nvSpPr>
        <p:spPr>
          <a:xfrm>
            <a:off x="309874" y="4837548"/>
            <a:ext cx="6305280" cy="188483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ross 24">
            <a:extLst>
              <a:ext uri="{FF2B5EF4-FFF2-40B4-BE49-F238E27FC236}">
                <a16:creationId xmlns:a16="http://schemas.microsoft.com/office/drawing/2014/main" id="{2B61590A-7519-4473-9CF0-6A5816987950}"/>
              </a:ext>
            </a:extLst>
          </p:cNvPr>
          <p:cNvSpPr/>
          <p:nvPr/>
        </p:nvSpPr>
        <p:spPr>
          <a:xfrm>
            <a:off x="1411264" y="5992494"/>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6" name="Rectangle 25">
            <a:extLst>
              <a:ext uri="{FF2B5EF4-FFF2-40B4-BE49-F238E27FC236}">
                <a16:creationId xmlns:a16="http://schemas.microsoft.com/office/drawing/2014/main" id="{D8DBA69C-B730-47BD-A457-F5E2C2B45D04}"/>
              </a:ext>
            </a:extLst>
          </p:cNvPr>
          <p:cNvSpPr/>
          <p:nvPr/>
        </p:nvSpPr>
        <p:spPr>
          <a:xfrm>
            <a:off x="2810643" y="6062486"/>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7" name="Rectangle 26">
            <a:extLst>
              <a:ext uri="{FF2B5EF4-FFF2-40B4-BE49-F238E27FC236}">
                <a16:creationId xmlns:a16="http://schemas.microsoft.com/office/drawing/2014/main" id="{D8357834-64A8-4F8F-88B9-744A32AB74EC}"/>
              </a:ext>
            </a:extLst>
          </p:cNvPr>
          <p:cNvSpPr/>
          <p:nvPr/>
        </p:nvSpPr>
        <p:spPr>
          <a:xfrm>
            <a:off x="2810642" y="6208180"/>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8" name="TextBox 27">
            <a:extLst>
              <a:ext uri="{FF2B5EF4-FFF2-40B4-BE49-F238E27FC236}">
                <a16:creationId xmlns:a16="http://schemas.microsoft.com/office/drawing/2014/main" id="{2558739E-1B7A-400B-B716-0B6CFDD59886}"/>
              </a:ext>
            </a:extLst>
          </p:cNvPr>
          <p:cNvSpPr txBox="1"/>
          <p:nvPr/>
        </p:nvSpPr>
        <p:spPr>
          <a:xfrm>
            <a:off x="3195030" y="5770033"/>
            <a:ext cx="1064313"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42</a:t>
            </a:r>
          </a:p>
        </p:txBody>
      </p:sp>
      <p:sp>
        <p:nvSpPr>
          <p:cNvPr id="36" name="Rectangle 35">
            <a:extLst>
              <a:ext uri="{FF2B5EF4-FFF2-40B4-BE49-F238E27FC236}">
                <a16:creationId xmlns:a16="http://schemas.microsoft.com/office/drawing/2014/main" id="{374AED7F-2AED-4407-9869-E8AB84390874}"/>
              </a:ext>
            </a:extLst>
          </p:cNvPr>
          <p:cNvSpPr/>
          <p:nvPr/>
        </p:nvSpPr>
        <p:spPr>
          <a:xfrm>
            <a:off x="5047854" y="5573174"/>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7" name="Rectangle 36">
            <a:extLst>
              <a:ext uri="{FF2B5EF4-FFF2-40B4-BE49-F238E27FC236}">
                <a16:creationId xmlns:a16="http://schemas.microsoft.com/office/drawing/2014/main" id="{1A26E071-8278-482B-8648-750DB341B76E}"/>
              </a:ext>
            </a:extLst>
          </p:cNvPr>
          <p:cNvSpPr/>
          <p:nvPr/>
        </p:nvSpPr>
        <p:spPr>
          <a:xfrm>
            <a:off x="5047853" y="5718868"/>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C76EFEF4-E574-49EC-8B25-8F68A7239E83}"/>
              </a:ext>
            </a:extLst>
          </p:cNvPr>
          <p:cNvSpPr/>
          <p:nvPr/>
        </p:nvSpPr>
        <p:spPr>
          <a:xfrm>
            <a:off x="5621442" y="5327834"/>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Cross 45">
            <a:extLst>
              <a:ext uri="{FF2B5EF4-FFF2-40B4-BE49-F238E27FC236}">
                <a16:creationId xmlns:a16="http://schemas.microsoft.com/office/drawing/2014/main" id="{186F62F2-EB01-4738-BBF7-EC6A3D3E7DA2}"/>
              </a:ext>
            </a:extLst>
          </p:cNvPr>
          <p:cNvSpPr/>
          <p:nvPr/>
        </p:nvSpPr>
        <p:spPr>
          <a:xfrm>
            <a:off x="1413019" y="7161148"/>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47" name="Rectangle 46">
            <a:extLst>
              <a:ext uri="{FF2B5EF4-FFF2-40B4-BE49-F238E27FC236}">
                <a16:creationId xmlns:a16="http://schemas.microsoft.com/office/drawing/2014/main" id="{3BFDDDDB-22FE-4C50-8BBB-F0560BC94B08}"/>
              </a:ext>
            </a:extLst>
          </p:cNvPr>
          <p:cNvSpPr/>
          <p:nvPr/>
        </p:nvSpPr>
        <p:spPr>
          <a:xfrm>
            <a:off x="4104436" y="7225747"/>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48" name="Rectangle 47">
            <a:extLst>
              <a:ext uri="{FF2B5EF4-FFF2-40B4-BE49-F238E27FC236}">
                <a16:creationId xmlns:a16="http://schemas.microsoft.com/office/drawing/2014/main" id="{C8681BC4-EC8A-4FB1-94C5-D6E6F2297DAA}"/>
              </a:ext>
            </a:extLst>
          </p:cNvPr>
          <p:cNvSpPr/>
          <p:nvPr/>
        </p:nvSpPr>
        <p:spPr>
          <a:xfrm>
            <a:off x="4104435" y="7371441"/>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49" name="TextBox 48">
            <a:extLst>
              <a:ext uri="{FF2B5EF4-FFF2-40B4-BE49-F238E27FC236}">
                <a16:creationId xmlns:a16="http://schemas.microsoft.com/office/drawing/2014/main" id="{FF41DA35-CB30-448C-BD1F-E8107B306C2E}"/>
              </a:ext>
            </a:extLst>
          </p:cNvPr>
          <p:cNvSpPr txBox="1"/>
          <p:nvPr/>
        </p:nvSpPr>
        <p:spPr>
          <a:xfrm>
            <a:off x="4468727" y="6867127"/>
            <a:ext cx="997755"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5</a:t>
            </a:r>
          </a:p>
        </p:txBody>
      </p:sp>
      <p:sp>
        <p:nvSpPr>
          <p:cNvPr id="50" name="Rectangle: Rounded Corners 49">
            <a:extLst>
              <a:ext uri="{FF2B5EF4-FFF2-40B4-BE49-F238E27FC236}">
                <a16:creationId xmlns:a16="http://schemas.microsoft.com/office/drawing/2014/main" id="{0F17F777-E992-4845-B535-7330D9BDFF32}"/>
              </a:ext>
            </a:extLst>
          </p:cNvPr>
          <p:cNvSpPr/>
          <p:nvPr/>
        </p:nvSpPr>
        <p:spPr>
          <a:xfrm>
            <a:off x="309873" y="6803077"/>
            <a:ext cx="6305281" cy="280118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03096EF8-9042-4817-A52F-E603ADBA1DE7}"/>
              </a:ext>
            </a:extLst>
          </p:cNvPr>
          <p:cNvSpPr/>
          <p:nvPr/>
        </p:nvSpPr>
        <p:spPr>
          <a:xfrm>
            <a:off x="2810643" y="8028015"/>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3" name="Rectangle 52">
            <a:extLst>
              <a:ext uri="{FF2B5EF4-FFF2-40B4-BE49-F238E27FC236}">
                <a16:creationId xmlns:a16="http://schemas.microsoft.com/office/drawing/2014/main" id="{0020E355-0B5A-46A8-A726-2D88D7ECEA66}"/>
              </a:ext>
            </a:extLst>
          </p:cNvPr>
          <p:cNvSpPr/>
          <p:nvPr/>
        </p:nvSpPr>
        <p:spPr>
          <a:xfrm>
            <a:off x="2810642" y="8173709"/>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4" name="TextBox 53">
            <a:extLst>
              <a:ext uri="{FF2B5EF4-FFF2-40B4-BE49-F238E27FC236}">
                <a16:creationId xmlns:a16="http://schemas.microsoft.com/office/drawing/2014/main" id="{BE83FEB1-3E75-4822-9BA3-D94716E279A4}"/>
              </a:ext>
            </a:extLst>
          </p:cNvPr>
          <p:cNvSpPr txBox="1"/>
          <p:nvPr/>
        </p:nvSpPr>
        <p:spPr>
          <a:xfrm>
            <a:off x="3250009" y="7763105"/>
            <a:ext cx="1218718"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7</a:t>
            </a:r>
          </a:p>
        </p:txBody>
      </p:sp>
      <p:sp>
        <p:nvSpPr>
          <p:cNvPr id="55" name="Rectangle: Rounded Corners 54">
            <a:extLst>
              <a:ext uri="{FF2B5EF4-FFF2-40B4-BE49-F238E27FC236}">
                <a16:creationId xmlns:a16="http://schemas.microsoft.com/office/drawing/2014/main" id="{AC5CEB8C-921D-46CE-9CC7-977929FBFF74}"/>
              </a:ext>
            </a:extLst>
          </p:cNvPr>
          <p:cNvSpPr/>
          <p:nvPr/>
        </p:nvSpPr>
        <p:spPr>
          <a:xfrm>
            <a:off x="5644753" y="7643119"/>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FFDB9EDC-64BC-4469-B52E-0AD3CBB10E27}"/>
              </a:ext>
            </a:extLst>
          </p:cNvPr>
          <p:cNvSpPr/>
          <p:nvPr/>
        </p:nvSpPr>
        <p:spPr>
          <a:xfrm>
            <a:off x="5653292" y="8499797"/>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descr="A picture containing animal, drawing&#10;&#10;Description automatically generated">
            <a:extLst>
              <a:ext uri="{FF2B5EF4-FFF2-40B4-BE49-F238E27FC236}">
                <a16:creationId xmlns:a16="http://schemas.microsoft.com/office/drawing/2014/main" id="{9C032CFB-C560-48C9-AEDE-73131AD966D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3" b="93117" l="4651" r="94070">
                        <a14:foregroundMark x1="30930" y1="89293" x2="30698" y2="92352"/>
                        <a14:foregroundMark x1="72907" y1="93117" x2="72907" y2="93117"/>
                        <a14:foregroundMark x1="94070" y1="52581" x2="94070" y2="52581"/>
                        <a14:foregroundMark x1="41395" y1="14532" x2="41395" y2="14532"/>
                        <a14:foregroundMark x1="58953" y1="14723" x2="58953" y2="14723"/>
                        <a14:foregroundMark x1="8256" y1="49140" x2="8256" y2="49140"/>
                        <a14:foregroundMark x1="4651" y1="50096" x2="4651" y2="50096"/>
                      </a14:backgroundRemoval>
                    </a14:imgEffect>
                  </a14:imgLayer>
                </a14:imgProps>
              </a:ext>
              <a:ext uri="{28A0092B-C50C-407E-A947-70E740481C1C}">
                <a14:useLocalDpi xmlns:a14="http://schemas.microsoft.com/office/drawing/2010/main" val="0"/>
              </a:ext>
            </a:extLst>
          </a:blip>
          <a:stretch>
            <a:fillRect/>
          </a:stretch>
        </p:blipFill>
        <p:spPr>
          <a:xfrm>
            <a:off x="403230" y="5859774"/>
            <a:ext cx="1008550" cy="613339"/>
          </a:xfrm>
          <a:prstGeom prst="rect">
            <a:avLst/>
          </a:prstGeom>
        </p:spPr>
      </p:pic>
      <p:pic>
        <p:nvPicPr>
          <p:cNvPr id="58" name="Picture 57" descr="A picture containing animal, drawing&#10;&#10;Description automatically generated">
            <a:extLst>
              <a:ext uri="{FF2B5EF4-FFF2-40B4-BE49-F238E27FC236}">
                <a16:creationId xmlns:a16="http://schemas.microsoft.com/office/drawing/2014/main" id="{C6C28843-7B5D-4FA1-AB18-46EF02F2F3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3" b="93117" l="4651" r="94070">
                        <a14:foregroundMark x1="30930" y1="89293" x2="30698" y2="92352"/>
                        <a14:foregroundMark x1="72907" y1="93117" x2="72907" y2="93117"/>
                        <a14:foregroundMark x1="94070" y1="52581" x2="94070" y2="52581"/>
                        <a14:foregroundMark x1="41395" y1="14532" x2="41395" y2="14532"/>
                        <a14:foregroundMark x1="58953" y1="14723" x2="58953" y2="14723"/>
                        <a14:foregroundMark x1="8256" y1="49140" x2="8256" y2="49140"/>
                        <a14:foregroundMark x1="4651" y1="50096" x2="4651" y2="50096"/>
                      </a14:backgroundRemoval>
                    </a14:imgEffect>
                  </a14:imgLayer>
                </a14:imgProps>
              </a:ext>
              <a:ext uri="{28A0092B-C50C-407E-A947-70E740481C1C}">
                <a14:useLocalDpi xmlns:a14="http://schemas.microsoft.com/office/drawing/2010/main" val="0"/>
              </a:ext>
            </a:extLst>
          </a:blip>
          <a:stretch>
            <a:fillRect/>
          </a:stretch>
        </p:blipFill>
        <p:spPr>
          <a:xfrm>
            <a:off x="1787194" y="5881495"/>
            <a:ext cx="1008550" cy="613339"/>
          </a:xfrm>
          <a:prstGeom prst="rect">
            <a:avLst/>
          </a:prstGeom>
        </p:spPr>
      </p:pic>
      <p:pic>
        <p:nvPicPr>
          <p:cNvPr id="59" name="Picture 58" descr="A drawing of a cartoon character&#10;&#10;Description automatically generated">
            <a:extLst>
              <a:ext uri="{FF2B5EF4-FFF2-40B4-BE49-F238E27FC236}">
                <a16:creationId xmlns:a16="http://schemas.microsoft.com/office/drawing/2014/main" id="{B337C1A7-8DE4-4F76-9B2C-4E4B5DD0AF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00" b="93778" l="2889" r="95778">
                        <a14:foregroundMark x1="70444" y1="36222" x2="62667" y2="58222"/>
                        <a14:foregroundMark x1="86222" y1="38222" x2="93111" y2="61111"/>
                        <a14:foregroundMark x1="84889" y1="33556" x2="92889" y2="39778"/>
                        <a14:foregroundMark x1="92889" y1="39778" x2="94667" y2="51333"/>
                        <a14:foregroundMark x1="87333" y1="35111" x2="66444" y2="43778"/>
                        <a14:foregroundMark x1="66444" y1="43778" x2="57333" y2="44000"/>
                        <a14:foregroundMark x1="64222" y1="36444" x2="57111" y2="44889"/>
                        <a14:foregroundMark x1="57111" y1="44889" x2="58000" y2="54222"/>
                        <a14:foregroundMark x1="58000" y1="54222" x2="63111" y2="56889"/>
                        <a14:foregroundMark x1="72889" y1="44222" x2="72444" y2="52667"/>
                        <a14:foregroundMark x1="72444" y1="52667" x2="68000" y2="58667"/>
                        <a14:foregroundMark x1="85778" y1="27111" x2="83556" y2="28444"/>
                        <a14:foregroundMark x1="89111" y1="8667" x2="89111" y2="8667"/>
                        <a14:foregroundMark x1="68667" y1="6222" x2="68667" y2="6222"/>
                        <a14:foregroundMark x1="72222" y1="93778" x2="72222" y2="93778"/>
                        <a14:foregroundMark x1="95778" y1="88889" x2="95778" y2="88889"/>
                        <a14:foregroundMark x1="9778" y1="83556" x2="9778" y2="83556"/>
                        <a14:foregroundMark x1="4667" y1="58444" x2="4667" y2="58444"/>
                        <a14:foregroundMark x1="2889" y1="87111" x2="2889" y2="87111"/>
                        <a14:backgroundMark x1="36444" y1="43111" x2="36444" y2="43111"/>
                      </a14:backgroundRemoval>
                    </a14:imgEffect>
                  </a14:imgLayer>
                </a14:imgProps>
              </a:ext>
              <a:ext uri="{28A0092B-C50C-407E-A947-70E740481C1C}">
                <a14:useLocalDpi xmlns:a14="http://schemas.microsoft.com/office/drawing/2010/main" val="0"/>
              </a:ext>
            </a:extLst>
          </a:blip>
          <a:stretch>
            <a:fillRect/>
          </a:stretch>
        </p:blipFill>
        <p:spPr>
          <a:xfrm>
            <a:off x="4286673" y="5330685"/>
            <a:ext cx="669699" cy="669699"/>
          </a:xfrm>
          <a:prstGeom prst="rect">
            <a:avLst/>
          </a:prstGeom>
        </p:spPr>
      </p:pic>
      <p:pic>
        <p:nvPicPr>
          <p:cNvPr id="60" name="Picture 59" descr="A drawing of a cartoon character&#10;&#10;Description automatically generated">
            <a:extLst>
              <a:ext uri="{FF2B5EF4-FFF2-40B4-BE49-F238E27FC236}">
                <a16:creationId xmlns:a16="http://schemas.microsoft.com/office/drawing/2014/main" id="{A18E5483-F0E9-4FB6-A7AA-82B52FE2C06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929" b="90000" l="5296" r="95639">
                        <a14:foregroundMark x1="5607" y1="41786" x2="8723" y2="46429"/>
                        <a14:foregroundMark x1="18692" y1="9286" x2="18692" y2="9286"/>
                        <a14:foregroundMark x1="41745" y1="8929" x2="41745" y2="8929"/>
                        <a14:foregroundMark x1="31464" y1="41071" x2="31464" y2="41071"/>
                        <a14:foregroundMark x1="21807" y1="26786" x2="21807" y2="26786"/>
                        <a14:foregroundMark x1="21807" y1="25714" x2="21807" y2="25714"/>
                        <a14:foregroundMark x1="37072" y1="26429" x2="37072" y2="26429"/>
                        <a14:foregroundMark x1="29283" y1="45000" x2="29283" y2="45000"/>
                        <a14:foregroundMark x1="91900" y1="75000" x2="91900" y2="75000"/>
                        <a14:foregroundMark x1="95327" y1="71786" x2="95327" y2="71786"/>
                        <a14:foregroundMark x1="92523" y1="65714" x2="92523" y2="65714"/>
                        <a14:foregroundMark x1="95639" y1="70714" x2="95639" y2="70714"/>
                        <a14:foregroundMark x1="86604" y1="83571" x2="86604" y2="83571"/>
                      </a14:backgroundRemoval>
                    </a14:imgEffect>
                  </a14:imgLayer>
                </a14:imgProps>
              </a:ext>
              <a:ext uri="{28A0092B-C50C-407E-A947-70E740481C1C}">
                <a14:useLocalDpi xmlns:a14="http://schemas.microsoft.com/office/drawing/2010/main" val="0"/>
              </a:ext>
            </a:extLst>
          </a:blip>
          <a:stretch>
            <a:fillRect/>
          </a:stretch>
        </p:blipFill>
        <p:spPr>
          <a:xfrm>
            <a:off x="498502" y="6877828"/>
            <a:ext cx="924186" cy="806143"/>
          </a:xfrm>
          <a:prstGeom prst="rect">
            <a:avLst/>
          </a:prstGeom>
        </p:spPr>
      </p:pic>
      <p:pic>
        <p:nvPicPr>
          <p:cNvPr id="61" name="Picture 60" descr="A picture containing drawing&#10;&#10;Description automatically generated">
            <a:extLst>
              <a:ext uri="{FF2B5EF4-FFF2-40B4-BE49-F238E27FC236}">
                <a16:creationId xmlns:a16="http://schemas.microsoft.com/office/drawing/2014/main" id="{3A669EE1-C8F5-4BA8-A158-A2C92E2374F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040" b="97568" l="667" r="98889">
                        <a14:foregroundMark x1="11778" y1="7903" x2="11778" y2="7903"/>
                        <a14:foregroundMark x1="31333" y1="11550" x2="31333" y2="11550"/>
                        <a14:foregroundMark x1="15111" y1="3040" x2="15111" y2="3040"/>
                        <a14:foregroundMark x1="4889" y1="31307" x2="4889" y2="31307"/>
                        <a14:foregroundMark x1="667" y1="41033" x2="667" y2="41033"/>
                        <a14:foregroundMark x1="25778" y1="93313" x2="34444" y2="93313"/>
                        <a14:foregroundMark x1="34444" y1="93313" x2="48889" y2="91185"/>
                        <a14:foregroundMark x1="48889" y1="91185" x2="49556" y2="91185"/>
                        <a14:foregroundMark x1="96667" y1="92401" x2="96667" y2="92401"/>
                        <a14:foregroundMark x1="99111" y1="97264" x2="99111" y2="97264"/>
                        <a14:foregroundMark x1="75333" y1="97568" x2="75333" y2="97568"/>
                        <a14:foregroundMark x1="41556" y1="95745" x2="41556" y2="95745"/>
                        <a14:foregroundMark x1="17556" y1="33131" x2="14444" y2="41641"/>
                        <a14:foregroundMark x1="27778" y1="31915" x2="33778" y2="47112"/>
                        <a14:foregroundMark x1="32000" y1="33739" x2="32000" y2="33739"/>
                        <a14:foregroundMark x1="30222" y1="34347" x2="30222" y2="34347"/>
                        <a14:foregroundMark x1="13778" y1="33739" x2="13778" y2="33739"/>
                        <a14:foregroundMark x1="23556" y1="57447" x2="23556" y2="57447"/>
                        <a14:foregroundMark x1="24889" y1="57143" x2="23333" y2="58967"/>
                      </a14:backgroundRemoval>
                    </a14:imgEffect>
                  </a14:imgLayer>
                </a14:imgProps>
              </a:ext>
              <a:ext uri="{28A0092B-C50C-407E-A947-70E740481C1C}">
                <a14:useLocalDpi xmlns:a14="http://schemas.microsoft.com/office/drawing/2010/main" val="0"/>
              </a:ext>
            </a:extLst>
          </a:blip>
          <a:stretch>
            <a:fillRect/>
          </a:stretch>
        </p:blipFill>
        <p:spPr>
          <a:xfrm>
            <a:off x="1849684" y="7006475"/>
            <a:ext cx="810374" cy="592474"/>
          </a:xfrm>
          <a:prstGeom prst="rect">
            <a:avLst/>
          </a:prstGeom>
        </p:spPr>
      </p:pic>
      <p:pic>
        <p:nvPicPr>
          <p:cNvPr id="63" name="Picture 62" descr="A picture containing food, drawing&#10;&#10;Description automatically generated">
            <a:extLst>
              <a:ext uri="{FF2B5EF4-FFF2-40B4-BE49-F238E27FC236}">
                <a16:creationId xmlns:a16="http://schemas.microsoft.com/office/drawing/2014/main" id="{53867884-9B2A-4469-B711-80921A7B5A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2069" y="6998077"/>
            <a:ext cx="764408" cy="544641"/>
          </a:xfrm>
          <a:prstGeom prst="rect">
            <a:avLst/>
          </a:prstGeom>
        </p:spPr>
      </p:pic>
      <p:pic>
        <p:nvPicPr>
          <p:cNvPr id="64" name="Picture 63" descr="A picture containing food, drawing&#10;&#10;Description automatically generated">
            <a:extLst>
              <a:ext uri="{FF2B5EF4-FFF2-40B4-BE49-F238E27FC236}">
                <a16:creationId xmlns:a16="http://schemas.microsoft.com/office/drawing/2014/main" id="{FF3BF35C-CC4C-4569-BAF2-AF0C39D475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0123" y="7751383"/>
            <a:ext cx="764408" cy="544641"/>
          </a:xfrm>
          <a:prstGeom prst="rect">
            <a:avLst/>
          </a:prstGeom>
        </p:spPr>
      </p:pic>
      <p:pic>
        <p:nvPicPr>
          <p:cNvPr id="65" name="Picture 64" descr="A drawing of a cartoon character&#10;&#10;Description automatically generated">
            <a:extLst>
              <a:ext uri="{FF2B5EF4-FFF2-40B4-BE49-F238E27FC236}">
                <a16:creationId xmlns:a16="http://schemas.microsoft.com/office/drawing/2014/main" id="{6C91CF83-3523-4E91-A9A5-311B0E88B86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929" b="90000" l="5296" r="95639">
                        <a14:foregroundMark x1="5607" y1="41786" x2="8723" y2="46429"/>
                        <a14:foregroundMark x1="18692" y1="9286" x2="18692" y2="9286"/>
                        <a14:foregroundMark x1="41745" y1="8929" x2="41745" y2="8929"/>
                        <a14:foregroundMark x1="31464" y1="41071" x2="31464" y2="41071"/>
                        <a14:foregroundMark x1="21807" y1="26786" x2="21807" y2="26786"/>
                        <a14:foregroundMark x1="21807" y1="25714" x2="21807" y2="25714"/>
                        <a14:foregroundMark x1="37072" y1="26429" x2="37072" y2="26429"/>
                        <a14:foregroundMark x1="29283" y1="45000" x2="29283" y2="45000"/>
                        <a14:foregroundMark x1="91900" y1="75000" x2="91900" y2="75000"/>
                        <a14:foregroundMark x1="95327" y1="71786" x2="95327" y2="71786"/>
                        <a14:foregroundMark x1="92523" y1="65714" x2="92523" y2="65714"/>
                        <a14:foregroundMark x1="95639" y1="70714" x2="95639" y2="70714"/>
                        <a14:foregroundMark x1="86604" y1="83571" x2="86604" y2="83571"/>
                      </a14:backgroundRemoval>
                    </a14:imgEffect>
                  </a14:imgLayer>
                </a14:imgProps>
              </a:ext>
              <a:ext uri="{28A0092B-C50C-407E-A947-70E740481C1C}">
                <a14:useLocalDpi xmlns:a14="http://schemas.microsoft.com/office/drawing/2010/main" val="0"/>
              </a:ext>
            </a:extLst>
          </a:blip>
          <a:stretch>
            <a:fillRect/>
          </a:stretch>
        </p:blipFill>
        <p:spPr>
          <a:xfrm>
            <a:off x="1834299" y="7728901"/>
            <a:ext cx="924186" cy="806143"/>
          </a:xfrm>
          <a:prstGeom prst="rect">
            <a:avLst/>
          </a:prstGeom>
        </p:spPr>
      </p:pic>
      <p:pic>
        <p:nvPicPr>
          <p:cNvPr id="66" name="Picture 65" descr="A picture containing food, drawing&#10;&#10;Description automatically generated">
            <a:extLst>
              <a:ext uri="{FF2B5EF4-FFF2-40B4-BE49-F238E27FC236}">
                <a16:creationId xmlns:a16="http://schemas.microsoft.com/office/drawing/2014/main" id="{6EF431D7-0BC3-4BF9-A3E4-EAA0442E73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915" y="8647999"/>
            <a:ext cx="764408" cy="544641"/>
          </a:xfrm>
          <a:prstGeom prst="rect">
            <a:avLst/>
          </a:prstGeom>
        </p:spPr>
      </p:pic>
      <p:sp>
        <p:nvSpPr>
          <p:cNvPr id="67" name="Cross 66">
            <a:extLst>
              <a:ext uri="{FF2B5EF4-FFF2-40B4-BE49-F238E27FC236}">
                <a16:creationId xmlns:a16="http://schemas.microsoft.com/office/drawing/2014/main" id="{48103AB6-C32D-4270-9F19-EFFBA9295A12}"/>
              </a:ext>
            </a:extLst>
          </p:cNvPr>
          <p:cNvSpPr/>
          <p:nvPr/>
        </p:nvSpPr>
        <p:spPr>
          <a:xfrm>
            <a:off x="1437744" y="8835854"/>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68" name="Picture 67" descr="A picture containing food, drawing&#10;&#10;Description automatically generated">
            <a:extLst>
              <a:ext uri="{FF2B5EF4-FFF2-40B4-BE49-F238E27FC236}">
                <a16:creationId xmlns:a16="http://schemas.microsoft.com/office/drawing/2014/main" id="{DDDB8056-8498-4F38-B0C6-1D828576DD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7208" y="8669063"/>
            <a:ext cx="764408" cy="544641"/>
          </a:xfrm>
          <a:prstGeom prst="rect">
            <a:avLst/>
          </a:prstGeom>
        </p:spPr>
      </p:pic>
      <p:sp>
        <p:nvSpPr>
          <p:cNvPr id="69" name="Rectangle 68">
            <a:extLst>
              <a:ext uri="{FF2B5EF4-FFF2-40B4-BE49-F238E27FC236}">
                <a16:creationId xmlns:a16="http://schemas.microsoft.com/office/drawing/2014/main" id="{724A2881-69E8-449F-8BEF-C1E57F2DECAA}"/>
              </a:ext>
            </a:extLst>
          </p:cNvPr>
          <p:cNvSpPr/>
          <p:nvPr/>
        </p:nvSpPr>
        <p:spPr>
          <a:xfrm>
            <a:off x="2810643" y="8866395"/>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0" name="Rectangle 69">
            <a:extLst>
              <a:ext uri="{FF2B5EF4-FFF2-40B4-BE49-F238E27FC236}">
                <a16:creationId xmlns:a16="http://schemas.microsoft.com/office/drawing/2014/main" id="{62878933-5C26-42A0-95A9-BBBA0DEAC22D}"/>
              </a:ext>
            </a:extLst>
          </p:cNvPr>
          <p:cNvSpPr/>
          <p:nvPr/>
        </p:nvSpPr>
        <p:spPr>
          <a:xfrm>
            <a:off x="2810642" y="9012089"/>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1" name="TextBox 70">
            <a:extLst>
              <a:ext uri="{FF2B5EF4-FFF2-40B4-BE49-F238E27FC236}">
                <a16:creationId xmlns:a16="http://schemas.microsoft.com/office/drawing/2014/main" id="{F31D1C0F-8510-459D-9146-E13270A83508}"/>
              </a:ext>
            </a:extLst>
          </p:cNvPr>
          <p:cNvSpPr txBox="1"/>
          <p:nvPr/>
        </p:nvSpPr>
        <p:spPr>
          <a:xfrm>
            <a:off x="3127988" y="8574309"/>
            <a:ext cx="1121056"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20</a:t>
            </a:r>
          </a:p>
        </p:txBody>
      </p:sp>
      <p:sp>
        <p:nvSpPr>
          <p:cNvPr id="72" name="Rectangle 71">
            <a:extLst>
              <a:ext uri="{FF2B5EF4-FFF2-40B4-BE49-F238E27FC236}">
                <a16:creationId xmlns:a16="http://schemas.microsoft.com/office/drawing/2014/main" id="{3C328226-382C-4663-B65D-9447960B69BC}"/>
              </a:ext>
            </a:extLst>
          </p:cNvPr>
          <p:cNvSpPr/>
          <p:nvPr/>
        </p:nvSpPr>
        <p:spPr>
          <a:xfrm>
            <a:off x="5200935" y="8773115"/>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3" name="Rectangle 72">
            <a:extLst>
              <a:ext uri="{FF2B5EF4-FFF2-40B4-BE49-F238E27FC236}">
                <a16:creationId xmlns:a16="http://schemas.microsoft.com/office/drawing/2014/main" id="{5E33FA24-9A54-4829-B73A-669CC79266EC}"/>
              </a:ext>
            </a:extLst>
          </p:cNvPr>
          <p:cNvSpPr/>
          <p:nvPr/>
        </p:nvSpPr>
        <p:spPr>
          <a:xfrm>
            <a:off x="5200934" y="8918809"/>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74" name="Picture 73" descr="A drawing of a cartoon character&#10;&#10;Description automatically generated">
            <a:extLst>
              <a:ext uri="{FF2B5EF4-FFF2-40B4-BE49-F238E27FC236}">
                <a16:creationId xmlns:a16="http://schemas.microsoft.com/office/drawing/2014/main" id="{BB66AAC7-43D2-434C-AFED-84243315AD2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929" b="90000" l="5296" r="95639">
                        <a14:foregroundMark x1="5607" y1="41786" x2="8723" y2="46429"/>
                        <a14:foregroundMark x1="18692" y1="9286" x2="18692" y2="9286"/>
                        <a14:foregroundMark x1="41745" y1="8929" x2="41745" y2="8929"/>
                        <a14:foregroundMark x1="31464" y1="41071" x2="31464" y2="41071"/>
                        <a14:foregroundMark x1="21807" y1="26786" x2="21807" y2="26786"/>
                        <a14:foregroundMark x1="21807" y1="25714" x2="21807" y2="25714"/>
                        <a14:foregroundMark x1="37072" y1="26429" x2="37072" y2="26429"/>
                        <a14:foregroundMark x1="29283" y1="45000" x2="29283" y2="45000"/>
                        <a14:foregroundMark x1="91900" y1="75000" x2="91900" y2="75000"/>
                        <a14:foregroundMark x1="95327" y1="71786" x2="95327" y2="71786"/>
                        <a14:foregroundMark x1="92523" y1="65714" x2="92523" y2="65714"/>
                        <a14:foregroundMark x1="95639" y1="70714" x2="95639" y2="70714"/>
                        <a14:foregroundMark x1="86604" y1="83571" x2="86604" y2="83571"/>
                      </a14:backgroundRemoval>
                    </a14:imgEffect>
                  </a14:imgLayer>
                </a14:imgProps>
              </a:ext>
              <a:ext uri="{28A0092B-C50C-407E-A947-70E740481C1C}">
                <a14:useLocalDpi xmlns:a14="http://schemas.microsoft.com/office/drawing/2010/main" val="0"/>
              </a:ext>
            </a:extLst>
          </a:blip>
          <a:stretch>
            <a:fillRect/>
          </a:stretch>
        </p:blipFill>
        <p:spPr>
          <a:xfrm>
            <a:off x="4245525" y="8499031"/>
            <a:ext cx="924186" cy="806143"/>
          </a:xfrm>
          <a:prstGeom prst="rect">
            <a:avLst/>
          </a:prstGeom>
        </p:spPr>
      </p:pic>
      <p:pic>
        <p:nvPicPr>
          <p:cNvPr id="75" name="Picture 74" descr="A picture containing drawing&#10;&#10;Description automatically generated">
            <a:extLst>
              <a:ext uri="{FF2B5EF4-FFF2-40B4-BE49-F238E27FC236}">
                <a16:creationId xmlns:a16="http://schemas.microsoft.com/office/drawing/2014/main" id="{EEE3E6AA-8247-4F54-8801-2BDFBDB1F7A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040" b="97568" l="667" r="98889">
                        <a14:foregroundMark x1="11778" y1="7903" x2="11778" y2="7903"/>
                        <a14:foregroundMark x1="31333" y1="11550" x2="31333" y2="11550"/>
                        <a14:foregroundMark x1="15111" y1="3040" x2="15111" y2="3040"/>
                        <a14:foregroundMark x1="4889" y1="31307" x2="4889" y2="31307"/>
                        <a14:foregroundMark x1="667" y1="41033" x2="667" y2="41033"/>
                        <a14:foregroundMark x1="25778" y1="93313" x2="34444" y2="93313"/>
                        <a14:foregroundMark x1="34444" y1="93313" x2="48889" y2="91185"/>
                        <a14:foregroundMark x1="48889" y1="91185" x2="49556" y2="91185"/>
                        <a14:foregroundMark x1="96667" y1="92401" x2="96667" y2="92401"/>
                        <a14:foregroundMark x1="99111" y1="97264" x2="99111" y2="97264"/>
                        <a14:foregroundMark x1="75333" y1="97568" x2="75333" y2="97568"/>
                        <a14:foregroundMark x1="41556" y1="95745" x2="41556" y2="95745"/>
                        <a14:foregroundMark x1="17556" y1="33131" x2="14444" y2="41641"/>
                        <a14:foregroundMark x1="27778" y1="31915" x2="33778" y2="47112"/>
                        <a14:foregroundMark x1="32000" y1="33739" x2="32000" y2="33739"/>
                        <a14:foregroundMark x1="30222" y1="34347" x2="30222" y2="34347"/>
                        <a14:foregroundMark x1="13778" y1="33739" x2="13778" y2="33739"/>
                        <a14:foregroundMark x1="23556" y1="57447" x2="23556" y2="57447"/>
                        <a14:foregroundMark x1="24889" y1="57143" x2="23333" y2="58967"/>
                      </a14:backgroundRemoval>
                    </a14:imgEffect>
                  </a14:imgLayer>
                </a14:imgProps>
              </a:ext>
              <a:ext uri="{28A0092B-C50C-407E-A947-70E740481C1C}">
                <a14:useLocalDpi xmlns:a14="http://schemas.microsoft.com/office/drawing/2010/main" val="0"/>
              </a:ext>
            </a:extLst>
          </a:blip>
          <a:stretch>
            <a:fillRect/>
          </a:stretch>
        </p:blipFill>
        <p:spPr>
          <a:xfrm>
            <a:off x="4238897" y="7702289"/>
            <a:ext cx="810374" cy="592474"/>
          </a:xfrm>
          <a:prstGeom prst="rect">
            <a:avLst/>
          </a:prstGeom>
        </p:spPr>
      </p:pic>
      <p:sp>
        <p:nvSpPr>
          <p:cNvPr id="76" name="Rectangle 75">
            <a:extLst>
              <a:ext uri="{FF2B5EF4-FFF2-40B4-BE49-F238E27FC236}">
                <a16:creationId xmlns:a16="http://schemas.microsoft.com/office/drawing/2014/main" id="{B95C1129-2969-49F9-9290-476BC6E7372D}"/>
              </a:ext>
            </a:extLst>
          </p:cNvPr>
          <p:cNvSpPr/>
          <p:nvPr/>
        </p:nvSpPr>
        <p:spPr>
          <a:xfrm>
            <a:off x="5170937" y="7914375"/>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7" name="Rectangle 76">
            <a:extLst>
              <a:ext uri="{FF2B5EF4-FFF2-40B4-BE49-F238E27FC236}">
                <a16:creationId xmlns:a16="http://schemas.microsoft.com/office/drawing/2014/main" id="{8A003B9E-4669-4106-945C-446D62BAB824}"/>
              </a:ext>
            </a:extLst>
          </p:cNvPr>
          <p:cNvSpPr/>
          <p:nvPr/>
        </p:nvSpPr>
        <p:spPr>
          <a:xfrm>
            <a:off x="5170936" y="8060069"/>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cxnSp>
        <p:nvCxnSpPr>
          <p:cNvPr id="78" name="Straight Connector 77">
            <a:extLst>
              <a:ext uri="{FF2B5EF4-FFF2-40B4-BE49-F238E27FC236}">
                <a16:creationId xmlns:a16="http://schemas.microsoft.com/office/drawing/2014/main" id="{ECF0697D-85AC-4CBD-8DD2-14B568750451}"/>
              </a:ext>
            </a:extLst>
          </p:cNvPr>
          <p:cNvCxnSpPr/>
          <p:nvPr/>
        </p:nvCxnSpPr>
        <p:spPr>
          <a:xfrm>
            <a:off x="4092456" y="7728901"/>
            <a:ext cx="0" cy="1529417"/>
          </a:xfrm>
          <a:prstGeom prst="line">
            <a:avLst/>
          </a:prstGeom>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699DDB29-3E36-4F17-B9E8-C8D0023F101F}"/>
              </a:ext>
            </a:extLst>
          </p:cNvPr>
          <p:cNvCxnSpPr/>
          <p:nvPr/>
        </p:nvCxnSpPr>
        <p:spPr>
          <a:xfrm>
            <a:off x="4151649" y="5009364"/>
            <a:ext cx="0" cy="1529417"/>
          </a:xfrm>
          <a:prstGeom prst="line">
            <a:avLst/>
          </a:prstGeom>
        </p:spPr>
        <p:style>
          <a:lnRef idx="1">
            <a:schemeClr val="dk1"/>
          </a:lnRef>
          <a:fillRef idx="0">
            <a:schemeClr val="dk1"/>
          </a:fillRef>
          <a:effectRef idx="0">
            <a:schemeClr val="dk1"/>
          </a:effectRef>
          <a:fontRef idx="minor">
            <a:schemeClr val="tx1"/>
          </a:fontRef>
        </p:style>
      </p:cxnSp>
      <p:pic>
        <p:nvPicPr>
          <p:cNvPr id="80" name="Picture 79" descr="A picture containing food, drawing&#10;&#10;Description automatically generated">
            <a:extLst>
              <a:ext uri="{FF2B5EF4-FFF2-40B4-BE49-F238E27FC236}">
                <a16:creationId xmlns:a16="http://schemas.microsoft.com/office/drawing/2014/main" id="{035A4C02-4924-482C-BDBF-D18A8A3D53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1467" y="1085031"/>
            <a:ext cx="764408" cy="544641"/>
          </a:xfrm>
          <a:prstGeom prst="rect">
            <a:avLst/>
          </a:prstGeom>
        </p:spPr>
      </p:pic>
      <p:sp>
        <p:nvSpPr>
          <p:cNvPr id="81" name="Cross 80">
            <a:extLst>
              <a:ext uri="{FF2B5EF4-FFF2-40B4-BE49-F238E27FC236}">
                <a16:creationId xmlns:a16="http://schemas.microsoft.com/office/drawing/2014/main" id="{FB31E58C-0A01-4E6C-8465-331DD9576F69}"/>
              </a:ext>
            </a:extLst>
          </p:cNvPr>
          <p:cNvSpPr/>
          <p:nvPr/>
        </p:nvSpPr>
        <p:spPr>
          <a:xfrm>
            <a:off x="1379505" y="1281771"/>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82" name="Rectangle 81">
            <a:extLst>
              <a:ext uri="{FF2B5EF4-FFF2-40B4-BE49-F238E27FC236}">
                <a16:creationId xmlns:a16="http://schemas.microsoft.com/office/drawing/2014/main" id="{ED411B2F-1DA0-4D15-A4E4-B72D94BCF761}"/>
              </a:ext>
            </a:extLst>
          </p:cNvPr>
          <p:cNvSpPr/>
          <p:nvPr/>
        </p:nvSpPr>
        <p:spPr>
          <a:xfrm>
            <a:off x="2777130" y="1328926"/>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83" name="Rectangle 82">
            <a:extLst>
              <a:ext uri="{FF2B5EF4-FFF2-40B4-BE49-F238E27FC236}">
                <a16:creationId xmlns:a16="http://schemas.microsoft.com/office/drawing/2014/main" id="{EE2AAED6-480E-4D31-9992-3CBBA4A8E1C2}"/>
              </a:ext>
            </a:extLst>
          </p:cNvPr>
          <p:cNvSpPr/>
          <p:nvPr/>
        </p:nvSpPr>
        <p:spPr>
          <a:xfrm>
            <a:off x="2777129" y="1474620"/>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84" name="TextBox 83">
            <a:extLst>
              <a:ext uri="{FF2B5EF4-FFF2-40B4-BE49-F238E27FC236}">
                <a16:creationId xmlns:a16="http://schemas.microsoft.com/office/drawing/2014/main" id="{2667A532-1E09-404D-A1A0-D20F488733B0}"/>
              </a:ext>
            </a:extLst>
          </p:cNvPr>
          <p:cNvSpPr txBox="1"/>
          <p:nvPr/>
        </p:nvSpPr>
        <p:spPr>
          <a:xfrm>
            <a:off x="3058560" y="1036487"/>
            <a:ext cx="997755"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24</a:t>
            </a:r>
          </a:p>
        </p:txBody>
      </p:sp>
      <p:pic>
        <p:nvPicPr>
          <p:cNvPr id="85" name="Picture 84">
            <a:extLst>
              <a:ext uri="{FF2B5EF4-FFF2-40B4-BE49-F238E27FC236}">
                <a16:creationId xmlns:a16="http://schemas.microsoft.com/office/drawing/2014/main" id="{A1FFBCA1-4EB8-447C-899A-9D33B7DBA5A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97" b="92178" l="3167" r="94667">
                        <a14:foregroundMark x1="91000" y1="46300" x2="91000" y2="46300"/>
                        <a14:foregroundMark x1="90833" y1="46512" x2="90833" y2="46512"/>
                        <a14:foregroundMark x1="90333" y1="44820" x2="90667" y2="47146"/>
                        <a14:foregroundMark x1="91000" y1="46512" x2="90667" y2="48837"/>
                        <a14:foregroundMark x1="88167" y1="5708" x2="88167" y2="5708"/>
                        <a14:foregroundMark x1="94667" y1="11205" x2="94667" y2="11205"/>
                        <a14:foregroundMark x1="67833" y1="92600" x2="67833" y2="92600"/>
                        <a14:foregroundMark x1="89667" y1="79070" x2="89667" y2="79070"/>
                        <a14:foregroundMark x1="90000" y1="79070" x2="90000" y2="79070"/>
                        <a14:foregroundMark x1="7000" y1="56025" x2="7000" y2="56025"/>
                        <a14:foregroundMark x1="3167" y1="58985" x2="3167" y2="58985"/>
                        <a14:foregroundMark x1="81333" y1="31712" x2="81333" y2="31712"/>
                      </a14:backgroundRemoval>
                    </a14:imgEffect>
                  </a14:imgLayer>
                </a14:imgProps>
              </a:ext>
              <a:ext uri="{28A0092B-C50C-407E-A947-70E740481C1C}">
                <a14:useLocalDpi xmlns:a14="http://schemas.microsoft.com/office/drawing/2010/main" val="0"/>
              </a:ext>
            </a:extLst>
          </a:blip>
          <a:stretch>
            <a:fillRect/>
          </a:stretch>
        </p:blipFill>
        <p:spPr>
          <a:xfrm>
            <a:off x="1899156" y="1154416"/>
            <a:ext cx="764409" cy="602609"/>
          </a:xfrm>
          <a:prstGeom prst="rect">
            <a:avLst/>
          </a:prstGeom>
        </p:spPr>
      </p:pic>
      <p:sp>
        <p:nvSpPr>
          <p:cNvPr id="86" name="Rectangle: Rounded Corners 85">
            <a:extLst>
              <a:ext uri="{FF2B5EF4-FFF2-40B4-BE49-F238E27FC236}">
                <a16:creationId xmlns:a16="http://schemas.microsoft.com/office/drawing/2014/main" id="{406FEEBD-11F7-44C1-971D-BF3FECD9309C}"/>
              </a:ext>
            </a:extLst>
          </p:cNvPr>
          <p:cNvSpPr/>
          <p:nvPr/>
        </p:nvSpPr>
        <p:spPr>
          <a:xfrm>
            <a:off x="276360" y="923700"/>
            <a:ext cx="6338794" cy="188483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Picture 86">
            <a:extLst>
              <a:ext uri="{FF2B5EF4-FFF2-40B4-BE49-F238E27FC236}">
                <a16:creationId xmlns:a16="http://schemas.microsoft.com/office/drawing/2014/main" id="{CACD134F-1DAD-4E69-AF2D-AAC89DC921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97" b="92178" l="3167" r="94667">
                        <a14:foregroundMark x1="91000" y1="46300" x2="91000" y2="46300"/>
                        <a14:foregroundMark x1="90833" y1="46512" x2="90833" y2="46512"/>
                        <a14:foregroundMark x1="90333" y1="44820" x2="90667" y2="47146"/>
                        <a14:foregroundMark x1="91000" y1="46512" x2="90667" y2="48837"/>
                        <a14:foregroundMark x1="88167" y1="5708" x2="88167" y2="5708"/>
                        <a14:foregroundMark x1="94667" y1="11205" x2="94667" y2="11205"/>
                        <a14:foregroundMark x1="67833" y1="92600" x2="67833" y2="92600"/>
                        <a14:foregroundMark x1="89667" y1="79070" x2="89667" y2="79070"/>
                        <a14:foregroundMark x1="90000" y1="79070" x2="90000" y2="79070"/>
                        <a14:foregroundMark x1="7000" y1="56025" x2="7000" y2="56025"/>
                        <a14:foregroundMark x1="3167" y1="58985" x2="3167" y2="58985"/>
                        <a14:foregroundMark x1="81333" y1="31712" x2="81333" y2="31712"/>
                      </a14:backgroundRemoval>
                    </a14:imgEffect>
                  </a14:imgLayer>
                </a14:imgProps>
              </a:ext>
              <a:ext uri="{28A0092B-C50C-407E-A947-70E740481C1C}">
                <a14:useLocalDpi xmlns:a14="http://schemas.microsoft.com/office/drawing/2010/main" val="0"/>
              </a:ext>
            </a:extLst>
          </a:blip>
          <a:stretch>
            <a:fillRect/>
          </a:stretch>
        </p:blipFill>
        <p:spPr>
          <a:xfrm>
            <a:off x="476339" y="1951293"/>
            <a:ext cx="764409" cy="602609"/>
          </a:xfrm>
          <a:prstGeom prst="rect">
            <a:avLst/>
          </a:prstGeom>
        </p:spPr>
      </p:pic>
      <p:sp>
        <p:nvSpPr>
          <p:cNvPr id="88" name="Cross 87">
            <a:extLst>
              <a:ext uri="{FF2B5EF4-FFF2-40B4-BE49-F238E27FC236}">
                <a16:creationId xmlns:a16="http://schemas.microsoft.com/office/drawing/2014/main" id="{C0DB5545-B977-439D-8A97-C19D1AE62239}"/>
              </a:ext>
            </a:extLst>
          </p:cNvPr>
          <p:cNvSpPr/>
          <p:nvPr/>
        </p:nvSpPr>
        <p:spPr>
          <a:xfrm>
            <a:off x="1377750" y="2078646"/>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89" name="Picture 88">
            <a:extLst>
              <a:ext uri="{FF2B5EF4-FFF2-40B4-BE49-F238E27FC236}">
                <a16:creationId xmlns:a16="http://schemas.microsoft.com/office/drawing/2014/main" id="{E67E8F72-AF90-43FA-AA1C-6D34410EEB1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97" b="92178" l="3167" r="94667">
                        <a14:foregroundMark x1="91000" y1="46300" x2="91000" y2="46300"/>
                        <a14:foregroundMark x1="90833" y1="46512" x2="90833" y2="46512"/>
                        <a14:foregroundMark x1="90333" y1="44820" x2="90667" y2="47146"/>
                        <a14:foregroundMark x1="91000" y1="46512" x2="90667" y2="48837"/>
                        <a14:foregroundMark x1="88167" y1="5708" x2="88167" y2="5708"/>
                        <a14:foregroundMark x1="94667" y1="11205" x2="94667" y2="11205"/>
                        <a14:foregroundMark x1="67833" y1="92600" x2="67833" y2="92600"/>
                        <a14:foregroundMark x1="89667" y1="79070" x2="89667" y2="79070"/>
                        <a14:foregroundMark x1="90000" y1="79070" x2="90000" y2="79070"/>
                        <a14:foregroundMark x1="7000" y1="56025" x2="7000" y2="56025"/>
                        <a14:foregroundMark x1="3167" y1="58985" x2="3167" y2="58985"/>
                        <a14:foregroundMark x1="81333" y1="31712" x2="81333" y2="31712"/>
                      </a14:backgroundRemoval>
                    </a14:imgEffect>
                  </a14:imgLayer>
                </a14:imgProps>
              </a:ext>
              <a:ext uri="{28A0092B-C50C-407E-A947-70E740481C1C}">
                <a14:useLocalDpi xmlns:a14="http://schemas.microsoft.com/office/drawing/2010/main" val="0"/>
              </a:ext>
            </a:extLst>
          </a:blip>
          <a:stretch>
            <a:fillRect/>
          </a:stretch>
        </p:blipFill>
        <p:spPr>
          <a:xfrm>
            <a:off x="1899155" y="1951293"/>
            <a:ext cx="764409" cy="602609"/>
          </a:xfrm>
          <a:prstGeom prst="rect">
            <a:avLst/>
          </a:prstGeom>
        </p:spPr>
      </p:pic>
      <p:sp>
        <p:nvSpPr>
          <p:cNvPr id="90" name="Rectangle 89">
            <a:extLst>
              <a:ext uri="{FF2B5EF4-FFF2-40B4-BE49-F238E27FC236}">
                <a16:creationId xmlns:a16="http://schemas.microsoft.com/office/drawing/2014/main" id="{296795A9-402B-4134-B668-AC6EA9349C41}"/>
              </a:ext>
            </a:extLst>
          </p:cNvPr>
          <p:cNvSpPr/>
          <p:nvPr/>
        </p:nvSpPr>
        <p:spPr>
          <a:xfrm>
            <a:off x="2777129" y="2148638"/>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91" name="Rectangle 90">
            <a:extLst>
              <a:ext uri="{FF2B5EF4-FFF2-40B4-BE49-F238E27FC236}">
                <a16:creationId xmlns:a16="http://schemas.microsoft.com/office/drawing/2014/main" id="{2AD9852E-18B8-4CA8-8C36-12EA8F59FD5E}"/>
              </a:ext>
            </a:extLst>
          </p:cNvPr>
          <p:cNvSpPr/>
          <p:nvPr/>
        </p:nvSpPr>
        <p:spPr>
          <a:xfrm>
            <a:off x="2777128" y="2294332"/>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92" name="TextBox 91">
            <a:extLst>
              <a:ext uri="{FF2B5EF4-FFF2-40B4-BE49-F238E27FC236}">
                <a16:creationId xmlns:a16="http://schemas.microsoft.com/office/drawing/2014/main" id="{8F090C6A-CED4-41D7-A4AF-7F46DEC3FA54}"/>
              </a:ext>
            </a:extLst>
          </p:cNvPr>
          <p:cNvSpPr txBox="1"/>
          <p:nvPr/>
        </p:nvSpPr>
        <p:spPr>
          <a:xfrm>
            <a:off x="3081694" y="1854855"/>
            <a:ext cx="1064311"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14</a:t>
            </a:r>
          </a:p>
        </p:txBody>
      </p:sp>
      <p:pic>
        <p:nvPicPr>
          <p:cNvPr id="93" name="Picture 92">
            <a:extLst>
              <a:ext uri="{FF2B5EF4-FFF2-40B4-BE49-F238E27FC236}">
                <a16:creationId xmlns:a16="http://schemas.microsoft.com/office/drawing/2014/main" id="{B9377D49-7CD1-46B3-93AB-33146EC1A9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97" b="92178" l="3167" r="94667">
                        <a14:foregroundMark x1="91000" y1="46300" x2="91000" y2="46300"/>
                        <a14:foregroundMark x1="90833" y1="46512" x2="90833" y2="46512"/>
                        <a14:foregroundMark x1="90333" y1="44820" x2="90667" y2="47146"/>
                        <a14:foregroundMark x1="91000" y1="46512" x2="90667" y2="48837"/>
                        <a14:foregroundMark x1="88167" y1="5708" x2="88167" y2="5708"/>
                        <a14:foregroundMark x1="94667" y1="11205" x2="94667" y2="11205"/>
                        <a14:foregroundMark x1="67833" y1="92600" x2="67833" y2="92600"/>
                        <a14:foregroundMark x1="89667" y1="79070" x2="89667" y2="79070"/>
                        <a14:foregroundMark x1="90000" y1="79070" x2="90000" y2="79070"/>
                        <a14:foregroundMark x1="7000" y1="56025" x2="7000" y2="56025"/>
                        <a14:foregroundMark x1="3167" y1="58985" x2="3167" y2="58985"/>
                        <a14:foregroundMark x1="81333" y1="31712" x2="81333" y2="31712"/>
                      </a14:backgroundRemoval>
                    </a14:imgEffect>
                  </a14:imgLayer>
                </a14:imgProps>
              </a:ext>
              <a:ext uri="{28A0092B-C50C-407E-A947-70E740481C1C}">
                <a14:useLocalDpi xmlns:a14="http://schemas.microsoft.com/office/drawing/2010/main" val="0"/>
              </a:ext>
            </a:extLst>
          </a:blip>
          <a:stretch>
            <a:fillRect/>
          </a:stretch>
        </p:blipFill>
        <p:spPr>
          <a:xfrm>
            <a:off x="4169880" y="1110775"/>
            <a:ext cx="764409" cy="602609"/>
          </a:xfrm>
          <a:prstGeom prst="rect">
            <a:avLst/>
          </a:prstGeom>
        </p:spPr>
      </p:pic>
      <p:sp>
        <p:nvSpPr>
          <p:cNvPr id="94" name="Rectangle 93">
            <a:extLst>
              <a:ext uri="{FF2B5EF4-FFF2-40B4-BE49-F238E27FC236}">
                <a16:creationId xmlns:a16="http://schemas.microsoft.com/office/drawing/2014/main" id="{ABDAFB44-A86C-4BAA-903D-851BAB85C72D}"/>
              </a:ext>
            </a:extLst>
          </p:cNvPr>
          <p:cNvSpPr/>
          <p:nvPr/>
        </p:nvSpPr>
        <p:spPr>
          <a:xfrm>
            <a:off x="5047854" y="1308120"/>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95" name="Rectangle 94">
            <a:extLst>
              <a:ext uri="{FF2B5EF4-FFF2-40B4-BE49-F238E27FC236}">
                <a16:creationId xmlns:a16="http://schemas.microsoft.com/office/drawing/2014/main" id="{6475BA03-4DBB-40F8-8F3F-88753077F8DA}"/>
              </a:ext>
            </a:extLst>
          </p:cNvPr>
          <p:cNvSpPr/>
          <p:nvPr/>
        </p:nvSpPr>
        <p:spPr>
          <a:xfrm>
            <a:off x="5047853" y="1453814"/>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96" name="Picture 95" descr="A picture containing food, drawing&#10;&#10;Description automatically generated">
            <a:extLst>
              <a:ext uri="{FF2B5EF4-FFF2-40B4-BE49-F238E27FC236}">
                <a16:creationId xmlns:a16="http://schemas.microsoft.com/office/drawing/2014/main" id="{40AC33A0-73E3-46F2-962C-B81D74D483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9500" y="1908423"/>
            <a:ext cx="764408" cy="544641"/>
          </a:xfrm>
          <a:prstGeom prst="rect">
            <a:avLst/>
          </a:prstGeom>
        </p:spPr>
      </p:pic>
      <p:sp>
        <p:nvSpPr>
          <p:cNvPr id="97" name="Rectangle 96">
            <a:extLst>
              <a:ext uri="{FF2B5EF4-FFF2-40B4-BE49-F238E27FC236}">
                <a16:creationId xmlns:a16="http://schemas.microsoft.com/office/drawing/2014/main" id="{8A237CA4-7CC4-40B4-976E-1F8E848FBD66}"/>
              </a:ext>
            </a:extLst>
          </p:cNvPr>
          <p:cNvSpPr/>
          <p:nvPr/>
        </p:nvSpPr>
        <p:spPr>
          <a:xfrm>
            <a:off x="5072060" y="2130193"/>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98" name="Rectangle 97">
            <a:extLst>
              <a:ext uri="{FF2B5EF4-FFF2-40B4-BE49-F238E27FC236}">
                <a16:creationId xmlns:a16="http://schemas.microsoft.com/office/drawing/2014/main" id="{C4835766-6F75-423B-897D-F2380A8F98D5}"/>
              </a:ext>
            </a:extLst>
          </p:cNvPr>
          <p:cNvSpPr/>
          <p:nvPr/>
        </p:nvSpPr>
        <p:spPr>
          <a:xfrm>
            <a:off x="5072059" y="2275887"/>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99" name="Rectangle: Rounded Corners 98">
            <a:extLst>
              <a:ext uri="{FF2B5EF4-FFF2-40B4-BE49-F238E27FC236}">
                <a16:creationId xmlns:a16="http://schemas.microsoft.com/office/drawing/2014/main" id="{E1CD8D10-7256-4D16-B551-2C914FBFC87E}"/>
              </a:ext>
            </a:extLst>
          </p:cNvPr>
          <p:cNvSpPr/>
          <p:nvPr/>
        </p:nvSpPr>
        <p:spPr>
          <a:xfrm>
            <a:off x="5621442" y="1062780"/>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Rounded Corners 99">
            <a:extLst>
              <a:ext uri="{FF2B5EF4-FFF2-40B4-BE49-F238E27FC236}">
                <a16:creationId xmlns:a16="http://schemas.microsoft.com/office/drawing/2014/main" id="{4B234B74-5356-459F-8925-D7A12C550E15}"/>
              </a:ext>
            </a:extLst>
          </p:cNvPr>
          <p:cNvSpPr/>
          <p:nvPr/>
        </p:nvSpPr>
        <p:spPr>
          <a:xfrm>
            <a:off x="5621442" y="1883594"/>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ross 100">
            <a:extLst>
              <a:ext uri="{FF2B5EF4-FFF2-40B4-BE49-F238E27FC236}">
                <a16:creationId xmlns:a16="http://schemas.microsoft.com/office/drawing/2014/main" id="{3855DDA2-64F0-47AC-A3E0-BC9DD63C5B8E}"/>
              </a:ext>
            </a:extLst>
          </p:cNvPr>
          <p:cNvSpPr/>
          <p:nvPr/>
        </p:nvSpPr>
        <p:spPr>
          <a:xfrm>
            <a:off x="1413019" y="3238503"/>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2" name="Rectangle 101">
            <a:extLst>
              <a:ext uri="{FF2B5EF4-FFF2-40B4-BE49-F238E27FC236}">
                <a16:creationId xmlns:a16="http://schemas.microsoft.com/office/drawing/2014/main" id="{CC065EFE-F1EF-4759-B8C4-8F830069B8F3}"/>
              </a:ext>
            </a:extLst>
          </p:cNvPr>
          <p:cNvSpPr/>
          <p:nvPr/>
        </p:nvSpPr>
        <p:spPr>
          <a:xfrm>
            <a:off x="2810644" y="3285658"/>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3" name="Rectangle 102">
            <a:extLst>
              <a:ext uri="{FF2B5EF4-FFF2-40B4-BE49-F238E27FC236}">
                <a16:creationId xmlns:a16="http://schemas.microsoft.com/office/drawing/2014/main" id="{C45F3738-6134-48FC-84EC-C3707E838B49}"/>
              </a:ext>
            </a:extLst>
          </p:cNvPr>
          <p:cNvSpPr/>
          <p:nvPr/>
        </p:nvSpPr>
        <p:spPr>
          <a:xfrm>
            <a:off x="2810643" y="3431352"/>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4" name="TextBox 103">
            <a:extLst>
              <a:ext uri="{FF2B5EF4-FFF2-40B4-BE49-F238E27FC236}">
                <a16:creationId xmlns:a16="http://schemas.microsoft.com/office/drawing/2014/main" id="{6AF33500-604C-47D4-A6C9-4A73063EE393}"/>
              </a:ext>
            </a:extLst>
          </p:cNvPr>
          <p:cNvSpPr txBox="1"/>
          <p:nvPr/>
        </p:nvSpPr>
        <p:spPr>
          <a:xfrm>
            <a:off x="3089226" y="3004647"/>
            <a:ext cx="997755"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30</a:t>
            </a:r>
          </a:p>
        </p:txBody>
      </p:sp>
      <p:sp>
        <p:nvSpPr>
          <p:cNvPr id="105" name="Rectangle: Rounded Corners 104">
            <a:extLst>
              <a:ext uri="{FF2B5EF4-FFF2-40B4-BE49-F238E27FC236}">
                <a16:creationId xmlns:a16="http://schemas.microsoft.com/office/drawing/2014/main" id="{DBEB97F7-F572-49B6-91E9-F841C1D2C0C9}"/>
              </a:ext>
            </a:extLst>
          </p:cNvPr>
          <p:cNvSpPr/>
          <p:nvPr/>
        </p:nvSpPr>
        <p:spPr>
          <a:xfrm>
            <a:off x="309874" y="2880432"/>
            <a:ext cx="6305280" cy="188483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ross 105">
            <a:extLst>
              <a:ext uri="{FF2B5EF4-FFF2-40B4-BE49-F238E27FC236}">
                <a16:creationId xmlns:a16="http://schemas.microsoft.com/office/drawing/2014/main" id="{80D61AA8-4D72-407E-8755-3B30DBCA23C6}"/>
              </a:ext>
            </a:extLst>
          </p:cNvPr>
          <p:cNvSpPr/>
          <p:nvPr/>
        </p:nvSpPr>
        <p:spPr>
          <a:xfrm>
            <a:off x="1411264" y="4035378"/>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7" name="Rectangle 106">
            <a:extLst>
              <a:ext uri="{FF2B5EF4-FFF2-40B4-BE49-F238E27FC236}">
                <a16:creationId xmlns:a16="http://schemas.microsoft.com/office/drawing/2014/main" id="{59D0A827-052F-41DA-92CA-75B276BFFD48}"/>
              </a:ext>
            </a:extLst>
          </p:cNvPr>
          <p:cNvSpPr/>
          <p:nvPr/>
        </p:nvSpPr>
        <p:spPr>
          <a:xfrm>
            <a:off x="2810643" y="4105370"/>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8" name="Rectangle 107">
            <a:extLst>
              <a:ext uri="{FF2B5EF4-FFF2-40B4-BE49-F238E27FC236}">
                <a16:creationId xmlns:a16="http://schemas.microsoft.com/office/drawing/2014/main" id="{1E8E6347-9848-4E34-9DD7-604DB5012AC7}"/>
              </a:ext>
            </a:extLst>
          </p:cNvPr>
          <p:cNvSpPr/>
          <p:nvPr/>
        </p:nvSpPr>
        <p:spPr>
          <a:xfrm>
            <a:off x="2810642" y="4251064"/>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9" name="TextBox 108">
            <a:extLst>
              <a:ext uri="{FF2B5EF4-FFF2-40B4-BE49-F238E27FC236}">
                <a16:creationId xmlns:a16="http://schemas.microsoft.com/office/drawing/2014/main" id="{CB81B793-9715-4632-8544-6F6557054451}"/>
              </a:ext>
            </a:extLst>
          </p:cNvPr>
          <p:cNvSpPr txBox="1"/>
          <p:nvPr/>
        </p:nvSpPr>
        <p:spPr>
          <a:xfrm>
            <a:off x="3116113" y="3811456"/>
            <a:ext cx="1064313"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20</a:t>
            </a:r>
          </a:p>
        </p:txBody>
      </p:sp>
      <p:sp>
        <p:nvSpPr>
          <p:cNvPr id="110" name="Rectangle 109">
            <a:extLst>
              <a:ext uri="{FF2B5EF4-FFF2-40B4-BE49-F238E27FC236}">
                <a16:creationId xmlns:a16="http://schemas.microsoft.com/office/drawing/2014/main" id="{502DA2A7-4809-4F2C-85C1-A8E952232040}"/>
              </a:ext>
            </a:extLst>
          </p:cNvPr>
          <p:cNvSpPr/>
          <p:nvPr/>
        </p:nvSpPr>
        <p:spPr>
          <a:xfrm>
            <a:off x="5038309" y="3275997"/>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11" name="Rectangle 110">
            <a:extLst>
              <a:ext uri="{FF2B5EF4-FFF2-40B4-BE49-F238E27FC236}">
                <a16:creationId xmlns:a16="http://schemas.microsoft.com/office/drawing/2014/main" id="{CD9AA474-4775-478B-9976-1A49A95025E8}"/>
              </a:ext>
            </a:extLst>
          </p:cNvPr>
          <p:cNvSpPr/>
          <p:nvPr/>
        </p:nvSpPr>
        <p:spPr>
          <a:xfrm>
            <a:off x="5038308" y="3421691"/>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12" name="Rectangle 111">
            <a:extLst>
              <a:ext uri="{FF2B5EF4-FFF2-40B4-BE49-F238E27FC236}">
                <a16:creationId xmlns:a16="http://schemas.microsoft.com/office/drawing/2014/main" id="{8860BDF8-30AB-45C6-8904-08DD1E381ABD}"/>
              </a:ext>
            </a:extLst>
          </p:cNvPr>
          <p:cNvSpPr/>
          <p:nvPr/>
        </p:nvSpPr>
        <p:spPr>
          <a:xfrm>
            <a:off x="5062515" y="4098070"/>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13" name="Rectangle 112">
            <a:extLst>
              <a:ext uri="{FF2B5EF4-FFF2-40B4-BE49-F238E27FC236}">
                <a16:creationId xmlns:a16="http://schemas.microsoft.com/office/drawing/2014/main" id="{71025DE9-C285-4A8B-9873-DA06D4DF7110}"/>
              </a:ext>
            </a:extLst>
          </p:cNvPr>
          <p:cNvSpPr/>
          <p:nvPr/>
        </p:nvSpPr>
        <p:spPr>
          <a:xfrm>
            <a:off x="5062514" y="4243764"/>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14" name="Rectangle: Rounded Corners 113">
            <a:extLst>
              <a:ext uri="{FF2B5EF4-FFF2-40B4-BE49-F238E27FC236}">
                <a16:creationId xmlns:a16="http://schemas.microsoft.com/office/drawing/2014/main" id="{E2B2A7D7-C56C-4F71-88DA-5D6F6C46D94F}"/>
              </a:ext>
            </a:extLst>
          </p:cNvPr>
          <p:cNvSpPr/>
          <p:nvPr/>
        </p:nvSpPr>
        <p:spPr>
          <a:xfrm>
            <a:off x="5611897" y="3030657"/>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Rounded Corners 114">
            <a:extLst>
              <a:ext uri="{FF2B5EF4-FFF2-40B4-BE49-F238E27FC236}">
                <a16:creationId xmlns:a16="http://schemas.microsoft.com/office/drawing/2014/main" id="{E95C75E1-E194-4CB1-AF9E-D77A6A84B3F4}"/>
              </a:ext>
            </a:extLst>
          </p:cNvPr>
          <p:cNvSpPr/>
          <p:nvPr/>
        </p:nvSpPr>
        <p:spPr>
          <a:xfrm>
            <a:off x="5611897" y="3851471"/>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6" name="Picture 115" descr="A picture containing light, dark, woman, white&#10;&#10;Description automatically generated">
            <a:extLst>
              <a:ext uri="{FF2B5EF4-FFF2-40B4-BE49-F238E27FC236}">
                <a16:creationId xmlns:a16="http://schemas.microsoft.com/office/drawing/2014/main" id="{2E626837-B93D-4054-AAC7-2C988DEF40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0601" y="3021648"/>
            <a:ext cx="735578" cy="804643"/>
          </a:xfrm>
          <a:prstGeom prst="rect">
            <a:avLst/>
          </a:prstGeom>
        </p:spPr>
      </p:pic>
      <p:pic>
        <p:nvPicPr>
          <p:cNvPr id="117" name="Picture 116">
            <a:extLst>
              <a:ext uri="{FF2B5EF4-FFF2-40B4-BE49-F238E27FC236}">
                <a16:creationId xmlns:a16="http://schemas.microsoft.com/office/drawing/2014/main" id="{FE1B2994-05CF-4099-8D9F-32DD22FCA53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26" b="97949" l="546" r="98361">
                        <a14:foregroundMark x1="9836" y1="36923" x2="6557" y2="49231"/>
                        <a14:foregroundMark x1="6557" y1="33846" x2="13115" y2="31282"/>
                        <a14:foregroundMark x1="13115" y1="31282" x2="19672" y2="34872"/>
                        <a14:foregroundMark x1="19672" y1="34872" x2="20219" y2="40513"/>
                        <a14:foregroundMark x1="39344" y1="36410" x2="48634" y2="34872"/>
                        <a14:foregroundMark x1="48634" y1="34872" x2="51913" y2="42564"/>
                        <a14:foregroundMark x1="92350" y1="58462" x2="93989" y2="66667"/>
                        <a14:foregroundMark x1="98361" y1="65128" x2="98907" y2="69744"/>
                        <a14:foregroundMark x1="76503" y1="89744" x2="74317" y2="94359"/>
                        <a14:foregroundMark x1="49180" y1="96923" x2="49180" y2="96923"/>
                        <a14:foregroundMark x1="61202" y1="97436" x2="61202" y2="97436"/>
                        <a14:foregroundMark x1="73224" y1="97949" x2="73224" y2="97949"/>
                        <a14:foregroundMark x1="37705" y1="12308" x2="37705" y2="12308"/>
                        <a14:foregroundMark x1="32240" y1="1538" x2="32240" y2="1538"/>
                        <a14:foregroundMark x1="14208" y1="9744" x2="14754" y2="10256"/>
                        <a14:foregroundMark x1="4918" y1="13846" x2="4918" y2="13846"/>
                        <a14:foregroundMark x1="11475" y1="22564" x2="11475" y2="22564"/>
                        <a14:foregroundMark x1="7650" y1="23077" x2="7650" y2="23077"/>
                        <a14:foregroundMark x1="8743" y1="23077" x2="8743" y2="23077"/>
                        <a14:foregroundMark x1="546" y1="9744" x2="546" y2="9744"/>
                        <a14:foregroundMark x1="46448" y1="31282" x2="42077" y2="36923"/>
                        <a14:foregroundMark x1="42077" y1="36923" x2="39891" y2="45128"/>
                        <a14:foregroundMark x1="46448" y1="24103" x2="46448" y2="24103"/>
                        <a14:foregroundMark x1="51913" y1="25128" x2="51913" y2="25128"/>
                      </a14:backgroundRemoval>
                    </a14:imgEffect>
                  </a14:imgLayer>
                </a14:imgProps>
              </a:ext>
              <a:ext uri="{28A0092B-C50C-407E-A947-70E740481C1C}">
                <a14:useLocalDpi xmlns:a14="http://schemas.microsoft.com/office/drawing/2010/main" val="0"/>
              </a:ext>
            </a:extLst>
          </a:blip>
          <a:stretch>
            <a:fillRect/>
          </a:stretch>
        </p:blipFill>
        <p:spPr>
          <a:xfrm>
            <a:off x="1965803" y="3859291"/>
            <a:ext cx="697761" cy="743516"/>
          </a:xfrm>
          <a:prstGeom prst="rect">
            <a:avLst/>
          </a:prstGeom>
        </p:spPr>
      </p:pic>
      <p:pic>
        <p:nvPicPr>
          <p:cNvPr id="118" name="Picture 117" descr="A picture containing light, dark, woman, white&#10;&#10;Description automatically generated">
            <a:extLst>
              <a:ext uri="{FF2B5EF4-FFF2-40B4-BE49-F238E27FC236}">
                <a16:creationId xmlns:a16="http://schemas.microsoft.com/office/drawing/2014/main" id="{7556D9AB-05A2-4C6B-B978-0D33395239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32993" y="3029030"/>
            <a:ext cx="735578" cy="804643"/>
          </a:xfrm>
          <a:prstGeom prst="rect">
            <a:avLst/>
          </a:prstGeom>
        </p:spPr>
      </p:pic>
      <p:pic>
        <p:nvPicPr>
          <p:cNvPr id="119" name="Picture 118" descr="A picture containing light, dark, woman, white&#10;&#10;Description automatically generated">
            <a:extLst>
              <a:ext uri="{FF2B5EF4-FFF2-40B4-BE49-F238E27FC236}">
                <a16:creationId xmlns:a16="http://schemas.microsoft.com/office/drawing/2014/main" id="{BBC57360-B818-4239-8A71-C352213AD0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134" y="3851762"/>
            <a:ext cx="735578" cy="804643"/>
          </a:xfrm>
          <a:prstGeom prst="rect">
            <a:avLst/>
          </a:prstGeom>
        </p:spPr>
      </p:pic>
      <p:pic>
        <p:nvPicPr>
          <p:cNvPr id="120" name="Picture 119" descr="A picture containing light, dark, woman, white&#10;&#10;Description automatically generated">
            <a:extLst>
              <a:ext uri="{FF2B5EF4-FFF2-40B4-BE49-F238E27FC236}">
                <a16:creationId xmlns:a16="http://schemas.microsoft.com/office/drawing/2014/main" id="{8B9230D1-F4D9-4ABF-8C82-D39E6B9639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69291" y="3038030"/>
            <a:ext cx="735578" cy="804643"/>
          </a:xfrm>
          <a:prstGeom prst="rect">
            <a:avLst/>
          </a:prstGeom>
        </p:spPr>
      </p:pic>
      <p:pic>
        <p:nvPicPr>
          <p:cNvPr id="121" name="Picture 120">
            <a:extLst>
              <a:ext uri="{FF2B5EF4-FFF2-40B4-BE49-F238E27FC236}">
                <a16:creationId xmlns:a16="http://schemas.microsoft.com/office/drawing/2014/main" id="{D6802533-EA4A-4309-BC3A-8D9FE0CEA37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26" b="97949" l="546" r="98361">
                        <a14:foregroundMark x1="9836" y1="36923" x2="6557" y2="49231"/>
                        <a14:foregroundMark x1="6557" y1="33846" x2="13115" y2="31282"/>
                        <a14:foregroundMark x1="13115" y1="31282" x2="19672" y2="34872"/>
                        <a14:foregroundMark x1="19672" y1="34872" x2="20219" y2="40513"/>
                        <a14:foregroundMark x1="39344" y1="36410" x2="48634" y2="34872"/>
                        <a14:foregroundMark x1="48634" y1="34872" x2="51913" y2="42564"/>
                        <a14:foregroundMark x1="92350" y1="58462" x2="93989" y2="66667"/>
                        <a14:foregroundMark x1="98361" y1="65128" x2="98907" y2="69744"/>
                        <a14:foregroundMark x1="76503" y1="89744" x2="74317" y2="94359"/>
                        <a14:foregroundMark x1="49180" y1="96923" x2="49180" y2="96923"/>
                        <a14:foregroundMark x1="61202" y1="97436" x2="61202" y2="97436"/>
                        <a14:foregroundMark x1="73224" y1="97949" x2="73224" y2="97949"/>
                        <a14:foregroundMark x1="37705" y1="12308" x2="37705" y2="12308"/>
                        <a14:foregroundMark x1="32240" y1="1538" x2="32240" y2="1538"/>
                        <a14:foregroundMark x1="14208" y1="9744" x2="14754" y2="10256"/>
                        <a14:foregroundMark x1="4918" y1="13846" x2="4918" y2="13846"/>
                        <a14:foregroundMark x1="11475" y1="22564" x2="11475" y2="22564"/>
                        <a14:foregroundMark x1="7650" y1="23077" x2="7650" y2="23077"/>
                        <a14:foregroundMark x1="8743" y1="23077" x2="8743" y2="23077"/>
                        <a14:foregroundMark x1="546" y1="9744" x2="546" y2="9744"/>
                        <a14:foregroundMark x1="46448" y1="31282" x2="42077" y2="36923"/>
                        <a14:foregroundMark x1="42077" y1="36923" x2="39891" y2="45128"/>
                        <a14:foregroundMark x1="46448" y1="24103" x2="46448" y2="24103"/>
                        <a14:foregroundMark x1="51913" y1="25128" x2="51913" y2="25128"/>
                      </a14:backgroundRemoval>
                    </a14:imgEffect>
                  </a14:imgLayer>
                </a14:imgProps>
              </a:ext>
              <a:ext uri="{28A0092B-C50C-407E-A947-70E740481C1C}">
                <a14:useLocalDpi xmlns:a14="http://schemas.microsoft.com/office/drawing/2010/main" val="0"/>
              </a:ext>
            </a:extLst>
          </a:blip>
          <a:stretch>
            <a:fillRect/>
          </a:stretch>
        </p:blipFill>
        <p:spPr>
          <a:xfrm>
            <a:off x="4193469" y="3865980"/>
            <a:ext cx="697761" cy="743516"/>
          </a:xfrm>
          <a:prstGeom prst="rect">
            <a:avLst/>
          </a:prstGeom>
        </p:spPr>
      </p:pic>
      <p:cxnSp>
        <p:nvCxnSpPr>
          <p:cNvPr id="122" name="Straight Connector 121">
            <a:extLst>
              <a:ext uri="{FF2B5EF4-FFF2-40B4-BE49-F238E27FC236}">
                <a16:creationId xmlns:a16="http://schemas.microsoft.com/office/drawing/2014/main" id="{0578854F-B20C-4736-8B1C-E68E009B5A9D}"/>
              </a:ext>
            </a:extLst>
          </p:cNvPr>
          <p:cNvCxnSpPr/>
          <p:nvPr/>
        </p:nvCxnSpPr>
        <p:spPr>
          <a:xfrm>
            <a:off x="4024020" y="3029030"/>
            <a:ext cx="0" cy="1529417"/>
          </a:xfrm>
          <a:prstGeom prst="line">
            <a:avLst/>
          </a:prstGeom>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E6EF06CE-332F-4BC4-87D0-5C599D19E4F2}"/>
              </a:ext>
            </a:extLst>
          </p:cNvPr>
          <p:cNvCxnSpPr/>
          <p:nvPr/>
        </p:nvCxnSpPr>
        <p:spPr>
          <a:xfrm>
            <a:off x="4024020" y="1103122"/>
            <a:ext cx="0" cy="1529417"/>
          </a:xfrm>
          <a:prstGeom prst="line">
            <a:avLst/>
          </a:prstGeom>
        </p:spPr>
        <p:style>
          <a:lnRef idx="1">
            <a:schemeClr val="dk1"/>
          </a:lnRef>
          <a:fillRef idx="0">
            <a:schemeClr val="dk1"/>
          </a:fillRef>
          <a:effectRef idx="0">
            <a:schemeClr val="dk1"/>
          </a:effectRef>
          <a:fontRef idx="minor">
            <a:schemeClr val="tx1"/>
          </a:fontRef>
        </p:style>
      </p:cxnSp>
      <p:sp>
        <p:nvSpPr>
          <p:cNvPr id="124" name="Rectangle 123">
            <a:extLst>
              <a:ext uri="{FF2B5EF4-FFF2-40B4-BE49-F238E27FC236}">
                <a16:creationId xmlns:a16="http://schemas.microsoft.com/office/drawing/2014/main" id="{063D6BE7-9F80-4727-8F88-11788B93F69C}"/>
              </a:ext>
            </a:extLst>
          </p:cNvPr>
          <p:cNvSpPr/>
          <p:nvPr/>
        </p:nvSpPr>
        <p:spPr>
          <a:xfrm>
            <a:off x="1437744" y="5334645"/>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5" name="Rectangle 124">
            <a:extLst>
              <a:ext uri="{FF2B5EF4-FFF2-40B4-BE49-F238E27FC236}">
                <a16:creationId xmlns:a16="http://schemas.microsoft.com/office/drawing/2014/main" id="{CC8434A5-F39B-43BF-AF9F-6D2257FBFF92}"/>
              </a:ext>
            </a:extLst>
          </p:cNvPr>
          <p:cNvSpPr/>
          <p:nvPr/>
        </p:nvSpPr>
        <p:spPr>
          <a:xfrm>
            <a:off x="1437744" y="8084074"/>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8" name="Rectangle 127">
            <a:extLst>
              <a:ext uri="{FF2B5EF4-FFF2-40B4-BE49-F238E27FC236}">
                <a16:creationId xmlns:a16="http://schemas.microsoft.com/office/drawing/2014/main" id="{3413984C-6B04-4709-80ED-D0CF2B95D8DF}"/>
              </a:ext>
            </a:extLst>
          </p:cNvPr>
          <p:cNvSpPr/>
          <p:nvPr/>
        </p:nvSpPr>
        <p:spPr>
          <a:xfrm>
            <a:off x="2742477" y="7328311"/>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76229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6"/>
                                        </p:tgtEl>
                                        <p:attrNameLst>
                                          <p:attrName>style.visibility</p:attrName>
                                        </p:attrNameLst>
                                      </p:cBhvr>
                                      <p:to>
                                        <p:strVal val="visible"/>
                                      </p:to>
                                    </p:set>
                                    <p:animEffect transition="in" filter="fade">
                                      <p:cBhvr>
                                        <p:cTn id="24" dur="500"/>
                                        <p:tgtEl>
                                          <p:spTgt spid="1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fade">
                                      <p:cBhvr>
                                        <p:cTn id="29" dur="500"/>
                                        <p:tgtEl>
                                          <p:spTgt spid="1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9"/>
                                        </p:tgtEl>
                                        <p:attrNameLst>
                                          <p:attrName>style.visibility</p:attrName>
                                        </p:attrNameLst>
                                      </p:cBhvr>
                                      <p:to>
                                        <p:strVal val="visible"/>
                                      </p:to>
                                    </p:set>
                                    <p:animEffect transition="in" filter="fade">
                                      <p:cBhvr>
                                        <p:cTn id="34" dur="500"/>
                                        <p:tgtEl>
                                          <p:spTgt spid="1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fade">
                                      <p:cBhvr>
                                        <p:cTn id="3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F0CDC4-8D86-4C34-80EC-B28F60E96A37}"/>
              </a:ext>
            </a:extLst>
          </p:cNvPr>
          <p:cNvSpPr/>
          <p:nvPr/>
        </p:nvSpPr>
        <p:spPr>
          <a:xfrm>
            <a:off x="141732" y="126599"/>
            <a:ext cx="6576060" cy="646331"/>
          </a:xfrm>
          <a:prstGeom prst="rect">
            <a:avLst/>
          </a:prstGeom>
          <a:solidFill>
            <a:srgbClr val="FFFF00"/>
          </a:solidFill>
        </p:spPr>
        <p:txBody>
          <a:bodyPr wrap="square">
            <a:spAutoFit/>
          </a:bodyPr>
          <a:lstStyle/>
          <a:p>
            <a:pPr algn="ctr"/>
            <a:r>
              <a:rPr lang="en-GB" b="1" u="sng" err="1">
                <a:solidFill>
                  <a:srgbClr val="000000"/>
                </a:solidFill>
                <a:latin typeface="Segoe Print" panose="02000600000000000000" pitchFamily="2" charset="0"/>
              </a:rPr>
              <a:t>Tasg</a:t>
            </a:r>
            <a:r>
              <a:rPr lang="en-GB" b="1" u="sng">
                <a:solidFill>
                  <a:srgbClr val="000000"/>
                </a:solidFill>
                <a:latin typeface="Segoe Print" panose="02000600000000000000" pitchFamily="2" charset="0"/>
              </a:rPr>
              <a:t> </a:t>
            </a:r>
            <a:r>
              <a:rPr lang="en-GB" b="1" u="sng" err="1">
                <a:solidFill>
                  <a:srgbClr val="000000"/>
                </a:solidFill>
                <a:latin typeface="Segoe Print" panose="02000600000000000000" pitchFamily="2" charset="0"/>
              </a:rPr>
              <a:t>Mathemateg</a:t>
            </a:r>
            <a:r>
              <a:rPr lang="en-GB" b="1" u="sng">
                <a:solidFill>
                  <a:srgbClr val="000000"/>
                </a:solidFill>
                <a:latin typeface="Segoe Print" panose="02000600000000000000" pitchFamily="2" charset="0"/>
              </a:rPr>
              <a:t> 1 – </a:t>
            </a:r>
            <a:r>
              <a:rPr lang="en-GB" b="1" u="sng" err="1">
                <a:solidFill>
                  <a:srgbClr val="000000"/>
                </a:solidFill>
                <a:latin typeface="Segoe Print" panose="02000600000000000000" pitchFamily="2" charset="0"/>
              </a:rPr>
              <a:t>Bron</a:t>
            </a:r>
            <a:r>
              <a:rPr lang="en-GB" b="1" u="sng">
                <a:solidFill>
                  <a:srgbClr val="000000"/>
                </a:solidFill>
                <a:latin typeface="Segoe Print" panose="02000600000000000000" pitchFamily="2" charset="0"/>
              </a:rPr>
              <a:t> </a:t>
            </a:r>
            <a:r>
              <a:rPr lang="en-GB" b="1" u="sng" err="1">
                <a:solidFill>
                  <a:srgbClr val="000000"/>
                </a:solidFill>
                <a:latin typeface="Segoe Print" panose="02000600000000000000" pitchFamily="2" charset="0"/>
              </a:rPr>
              <a:t>yna</a:t>
            </a:r>
            <a:r>
              <a:rPr lang="en-GB" b="1" u="sng">
                <a:solidFill>
                  <a:srgbClr val="000000"/>
                </a:solidFill>
                <a:latin typeface="Segoe Print" panose="02000600000000000000" pitchFamily="2" charset="0"/>
              </a:rPr>
              <a:t> - ADREF</a:t>
            </a:r>
            <a:br>
              <a:rPr lang="en-GB" b="1" u="sng">
                <a:solidFill>
                  <a:srgbClr val="000000"/>
                </a:solidFill>
                <a:latin typeface="Segoe Print" panose="02000600000000000000" pitchFamily="2" charset="0"/>
              </a:rPr>
            </a:br>
            <a:r>
              <a:rPr lang="en-GB" b="1" u="sng">
                <a:solidFill>
                  <a:srgbClr val="7030A0"/>
                </a:solidFill>
                <a:latin typeface="Segoe Print" panose="02000600000000000000" pitchFamily="2" charset="0"/>
              </a:rPr>
              <a:t>Task Mathematics 1– nearly there – AT HOME</a:t>
            </a:r>
            <a:endParaRPr lang="en-GB"/>
          </a:p>
        </p:txBody>
      </p:sp>
      <p:sp>
        <p:nvSpPr>
          <p:cNvPr id="5" name="Rectangle 4">
            <a:extLst>
              <a:ext uri="{FF2B5EF4-FFF2-40B4-BE49-F238E27FC236}">
                <a16:creationId xmlns:a16="http://schemas.microsoft.com/office/drawing/2014/main" id="{19B87F4C-39C6-4703-92E0-8EDC38B1E99C}"/>
              </a:ext>
            </a:extLst>
          </p:cNvPr>
          <p:cNvSpPr/>
          <p:nvPr/>
        </p:nvSpPr>
        <p:spPr>
          <a:xfrm>
            <a:off x="141732" y="126599"/>
            <a:ext cx="6574536" cy="965280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47" descr="A picture containing animal, drawing&#10;&#10;Description automatically generated">
            <a:extLst>
              <a:ext uri="{FF2B5EF4-FFF2-40B4-BE49-F238E27FC236}">
                <a16:creationId xmlns:a16="http://schemas.microsoft.com/office/drawing/2014/main" id="{060B51F1-8806-4B5B-890C-3B12ABE3047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3" b="93117" l="4651" r="94070">
                        <a14:foregroundMark x1="30930" y1="89293" x2="30698" y2="92352"/>
                        <a14:foregroundMark x1="72907" y1="93117" x2="72907" y2="93117"/>
                        <a14:foregroundMark x1="94070" y1="52581" x2="94070" y2="52581"/>
                        <a14:foregroundMark x1="41395" y1="14532" x2="41395" y2="14532"/>
                        <a14:foregroundMark x1="58953" y1="14723" x2="58953" y2="14723"/>
                        <a14:foregroundMark x1="8256" y1="49140" x2="8256" y2="49140"/>
                        <a14:foregroundMark x1="4651" y1="50096" x2="4651" y2="50096"/>
                      </a14:backgroundRemoval>
                    </a14:imgEffect>
                  </a14:imgLayer>
                </a14:imgProps>
              </a:ext>
              <a:ext uri="{28A0092B-C50C-407E-A947-70E740481C1C}">
                <a14:useLocalDpi xmlns:a14="http://schemas.microsoft.com/office/drawing/2010/main" val="0"/>
              </a:ext>
            </a:extLst>
          </a:blip>
          <a:stretch>
            <a:fillRect/>
          </a:stretch>
        </p:blipFill>
        <p:spPr>
          <a:xfrm>
            <a:off x="375752" y="5024481"/>
            <a:ext cx="1008550" cy="613339"/>
          </a:xfrm>
          <a:prstGeom prst="rect">
            <a:avLst/>
          </a:prstGeom>
        </p:spPr>
      </p:pic>
      <p:pic>
        <p:nvPicPr>
          <p:cNvPr id="49" name="Picture 48" descr="A drawing of a cartoon character&#10;&#10;Description automatically generated">
            <a:extLst>
              <a:ext uri="{FF2B5EF4-FFF2-40B4-BE49-F238E27FC236}">
                <a16:creationId xmlns:a16="http://schemas.microsoft.com/office/drawing/2014/main" id="{768E0B69-56F9-40B5-B23E-7EB6494F2E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00" b="93778" l="2889" r="95778">
                        <a14:foregroundMark x1="70444" y1="36222" x2="62667" y2="58222"/>
                        <a14:foregroundMark x1="86222" y1="38222" x2="93111" y2="61111"/>
                        <a14:foregroundMark x1="84889" y1="33556" x2="92889" y2="39778"/>
                        <a14:foregroundMark x1="92889" y1="39778" x2="94667" y2="51333"/>
                        <a14:foregroundMark x1="87333" y1="35111" x2="66444" y2="43778"/>
                        <a14:foregroundMark x1="66444" y1="43778" x2="57333" y2="44000"/>
                        <a14:foregroundMark x1="64222" y1="36444" x2="57111" y2="44889"/>
                        <a14:foregroundMark x1="57111" y1="44889" x2="58000" y2="54222"/>
                        <a14:foregroundMark x1="58000" y1="54222" x2="63111" y2="56889"/>
                        <a14:foregroundMark x1="72889" y1="44222" x2="72444" y2="52667"/>
                        <a14:foregroundMark x1="72444" y1="52667" x2="68000" y2="58667"/>
                        <a14:foregroundMark x1="85778" y1="27111" x2="83556" y2="28444"/>
                        <a14:foregroundMark x1="89111" y1="8667" x2="89111" y2="8667"/>
                        <a14:foregroundMark x1="68667" y1="6222" x2="68667" y2="6222"/>
                        <a14:foregroundMark x1="72222" y1="93778" x2="72222" y2="93778"/>
                        <a14:foregroundMark x1="95778" y1="88889" x2="95778" y2="88889"/>
                        <a14:foregroundMark x1="9778" y1="83556" x2="9778" y2="83556"/>
                        <a14:foregroundMark x1="4667" y1="58444" x2="4667" y2="58444"/>
                        <a14:foregroundMark x1="2889" y1="87111" x2="2889" y2="87111"/>
                        <a14:backgroundMark x1="36444" y1="43111" x2="36444" y2="43111"/>
                      </a14:backgroundRemoval>
                    </a14:imgEffect>
                  </a14:imgLayer>
                </a14:imgProps>
              </a:ext>
              <a:ext uri="{28A0092B-C50C-407E-A947-70E740481C1C}">
                <a14:useLocalDpi xmlns:a14="http://schemas.microsoft.com/office/drawing/2010/main" val="0"/>
              </a:ext>
            </a:extLst>
          </a:blip>
          <a:stretch>
            <a:fillRect/>
          </a:stretch>
        </p:blipFill>
        <p:spPr>
          <a:xfrm>
            <a:off x="1961543" y="4999796"/>
            <a:ext cx="669699" cy="669699"/>
          </a:xfrm>
          <a:prstGeom prst="rect">
            <a:avLst/>
          </a:prstGeom>
        </p:spPr>
      </p:pic>
      <p:sp>
        <p:nvSpPr>
          <p:cNvPr id="50" name="Cross 49">
            <a:extLst>
              <a:ext uri="{FF2B5EF4-FFF2-40B4-BE49-F238E27FC236}">
                <a16:creationId xmlns:a16="http://schemas.microsoft.com/office/drawing/2014/main" id="{18551545-9F83-491D-8EA9-CF39D6AF1173}"/>
              </a:ext>
            </a:extLst>
          </p:cNvPr>
          <p:cNvSpPr/>
          <p:nvPr/>
        </p:nvSpPr>
        <p:spPr>
          <a:xfrm>
            <a:off x="1413019" y="5195619"/>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1" name="Rectangle 50">
            <a:extLst>
              <a:ext uri="{FF2B5EF4-FFF2-40B4-BE49-F238E27FC236}">
                <a16:creationId xmlns:a16="http://schemas.microsoft.com/office/drawing/2014/main" id="{E0A5AF28-E9BA-438B-A602-BD80474C2A73}"/>
              </a:ext>
            </a:extLst>
          </p:cNvPr>
          <p:cNvSpPr/>
          <p:nvPr/>
        </p:nvSpPr>
        <p:spPr>
          <a:xfrm>
            <a:off x="2810644" y="5242774"/>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2" name="Rectangle 51">
            <a:extLst>
              <a:ext uri="{FF2B5EF4-FFF2-40B4-BE49-F238E27FC236}">
                <a16:creationId xmlns:a16="http://schemas.microsoft.com/office/drawing/2014/main" id="{34CCBD68-A34A-4058-BB1B-3B827ED72BDC}"/>
              </a:ext>
            </a:extLst>
          </p:cNvPr>
          <p:cNvSpPr/>
          <p:nvPr/>
        </p:nvSpPr>
        <p:spPr>
          <a:xfrm>
            <a:off x="2810643" y="5388468"/>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3" name="TextBox 52">
            <a:extLst>
              <a:ext uri="{FF2B5EF4-FFF2-40B4-BE49-F238E27FC236}">
                <a16:creationId xmlns:a16="http://schemas.microsoft.com/office/drawing/2014/main" id="{0ECD3F6F-E033-4A36-849C-9C69EA379DCD}"/>
              </a:ext>
            </a:extLst>
          </p:cNvPr>
          <p:cNvSpPr txBox="1"/>
          <p:nvPr/>
        </p:nvSpPr>
        <p:spPr>
          <a:xfrm>
            <a:off x="3126565" y="4936629"/>
            <a:ext cx="997755"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13</a:t>
            </a:r>
          </a:p>
        </p:txBody>
      </p:sp>
      <p:sp>
        <p:nvSpPr>
          <p:cNvPr id="54" name="Rectangle: Rounded Corners 53">
            <a:extLst>
              <a:ext uri="{FF2B5EF4-FFF2-40B4-BE49-F238E27FC236}">
                <a16:creationId xmlns:a16="http://schemas.microsoft.com/office/drawing/2014/main" id="{31ED05F9-E24A-4E79-B5BE-ADABD45F9951}"/>
              </a:ext>
            </a:extLst>
          </p:cNvPr>
          <p:cNvSpPr/>
          <p:nvPr/>
        </p:nvSpPr>
        <p:spPr>
          <a:xfrm>
            <a:off x="309874" y="4837548"/>
            <a:ext cx="6305280" cy="188483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Cross 54">
            <a:extLst>
              <a:ext uri="{FF2B5EF4-FFF2-40B4-BE49-F238E27FC236}">
                <a16:creationId xmlns:a16="http://schemas.microsoft.com/office/drawing/2014/main" id="{A29E5FCF-0A72-4C27-A741-3F54ABC1450C}"/>
              </a:ext>
            </a:extLst>
          </p:cNvPr>
          <p:cNvSpPr/>
          <p:nvPr/>
        </p:nvSpPr>
        <p:spPr>
          <a:xfrm>
            <a:off x="1411264" y="5992494"/>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6" name="Rectangle 55">
            <a:extLst>
              <a:ext uri="{FF2B5EF4-FFF2-40B4-BE49-F238E27FC236}">
                <a16:creationId xmlns:a16="http://schemas.microsoft.com/office/drawing/2014/main" id="{60722044-C383-45A2-A4DA-EBB8C1967D35}"/>
              </a:ext>
            </a:extLst>
          </p:cNvPr>
          <p:cNvSpPr/>
          <p:nvPr/>
        </p:nvSpPr>
        <p:spPr>
          <a:xfrm>
            <a:off x="2810643" y="6062486"/>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7" name="Rectangle 56">
            <a:extLst>
              <a:ext uri="{FF2B5EF4-FFF2-40B4-BE49-F238E27FC236}">
                <a16:creationId xmlns:a16="http://schemas.microsoft.com/office/drawing/2014/main" id="{974B6BE5-046A-48EB-817E-8AC93E1BB991}"/>
              </a:ext>
            </a:extLst>
          </p:cNvPr>
          <p:cNvSpPr/>
          <p:nvPr/>
        </p:nvSpPr>
        <p:spPr>
          <a:xfrm>
            <a:off x="2810642" y="6208180"/>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8" name="TextBox 57">
            <a:extLst>
              <a:ext uri="{FF2B5EF4-FFF2-40B4-BE49-F238E27FC236}">
                <a16:creationId xmlns:a16="http://schemas.microsoft.com/office/drawing/2014/main" id="{88325438-EBC3-48F9-8891-2B2AEA614A52}"/>
              </a:ext>
            </a:extLst>
          </p:cNvPr>
          <p:cNvSpPr txBox="1"/>
          <p:nvPr/>
        </p:nvSpPr>
        <p:spPr>
          <a:xfrm>
            <a:off x="3087336" y="5745095"/>
            <a:ext cx="1064313"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10</a:t>
            </a:r>
          </a:p>
        </p:txBody>
      </p:sp>
      <p:sp>
        <p:nvSpPr>
          <p:cNvPr id="59" name="Rectangle 58">
            <a:extLst>
              <a:ext uri="{FF2B5EF4-FFF2-40B4-BE49-F238E27FC236}">
                <a16:creationId xmlns:a16="http://schemas.microsoft.com/office/drawing/2014/main" id="{5106E37B-F598-43FC-B629-AC176BCADDB6}"/>
              </a:ext>
            </a:extLst>
          </p:cNvPr>
          <p:cNvSpPr/>
          <p:nvPr/>
        </p:nvSpPr>
        <p:spPr>
          <a:xfrm>
            <a:off x="5047854" y="5573174"/>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60" name="Rectangle 59">
            <a:extLst>
              <a:ext uri="{FF2B5EF4-FFF2-40B4-BE49-F238E27FC236}">
                <a16:creationId xmlns:a16="http://schemas.microsoft.com/office/drawing/2014/main" id="{37CA634F-AF61-4786-A65D-57EC471EEA49}"/>
              </a:ext>
            </a:extLst>
          </p:cNvPr>
          <p:cNvSpPr/>
          <p:nvPr/>
        </p:nvSpPr>
        <p:spPr>
          <a:xfrm>
            <a:off x="5047853" y="5718868"/>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7CEFD374-8B8D-4D8D-8FD1-4E47F99E03E1}"/>
              </a:ext>
            </a:extLst>
          </p:cNvPr>
          <p:cNvSpPr/>
          <p:nvPr/>
        </p:nvSpPr>
        <p:spPr>
          <a:xfrm>
            <a:off x="5621442" y="5327834"/>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ross 61">
            <a:extLst>
              <a:ext uri="{FF2B5EF4-FFF2-40B4-BE49-F238E27FC236}">
                <a16:creationId xmlns:a16="http://schemas.microsoft.com/office/drawing/2014/main" id="{429D2A72-9E0E-43C9-BF8D-7BC4A0EFCE31}"/>
              </a:ext>
            </a:extLst>
          </p:cNvPr>
          <p:cNvSpPr/>
          <p:nvPr/>
        </p:nvSpPr>
        <p:spPr>
          <a:xfrm>
            <a:off x="1413019" y="7161148"/>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63" name="Rectangle 62">
            <a:extLst>
              <a:ext uri="{FF2B5EF4-FFF2-40B4-BE49-F238E27FC236}">
                <a16:creationId xmlns:a16="http://schemas.microsoft.com/office/drawing/2014/main" id="{BBE13DB5-FF63-49A5-9E19-D39FE89DFD30}"/>
              </a:ext>
            </a:extLst>
          </p:cNvPr>
          <p:cNvSpPr/>
          <p:nvPr/>
        </p:nvSpPr>
        <p:spPr>
          <a:xfrm>
            <a:off x="4104436" y="7225747"/>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64" name="Rectangle 63">
            <a:extLst>
              <a:ext uri="{FF2B5EF4-FFF2-40B4-BE49-F238E27FC236}">
                <a16:creationId xmlns:a16="http://schemas.microsoft.com/office/drawing/2014/main" id="{9AC7E37C-D441-4DE2-A1B6-68B7054AB516}"/>
              </a:ext>
            </a:extLst>
          </p:cNvPr>
          <p:cNvSpPr/>
          <p:nvPr/>
        </p:nvSpPr>
        <p:spPr>
          <a:xfrm>
            <a:off x="4104435" y="7371441"/>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65" name="TextBox 64">
            <a:extLst>
              <a:ext uri="{FF2B5EF4-FFF2-40B4-BE49-F238E27FC236}">
                <a16:creationId xmlns:a16="http://schemas.microsoft.com/office/drawing/2014/main" id="{62C79CD9-F9FA-484B-A3D5-A00FC1127214}"/>
              </a:ext>
            </a:extLst>
          </p:cNvPr>
          <p:cNvSpPr txBox="1"/>
          <p:nvPr/>
        </p:nvSpPr>
        <p:spPr>
          <a:xfrm>
            <a:off x="4468727" y="6867127"/>
            <a:ext cx="997755"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24</a:t>
            </a:r>
          </a:p>
        </p:txBody>
      </p:sp>
      <p:sp>
        <p:nvSpPr>
          <p:cNvPr id="66" name="Rectangle: Rounded Corners 65">
            <a:extLst>
              <a:ext uri="{FF2B5EF4-FFF2-40B4-BE49-F238E27FC236}">
                <a16:creationId xmlns:a16="http://schemas.microsoft.com/office/drawing/2014/main" id="{CF8410D8-0670-492C-ACDA-1FE4C2BE3F39}"/>
              </a:ext>
            </a:extLst>
          </p:cNvPr>
          <p:cNvSpPr/>
          <p:nvPr/>
        </p:nvSpPr>
        <p:spPr>
          <a:xfrm>
            <a:off x="309873" y="6803077"/>
            <a:ext cx="6305281" cy="280118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Cross 66">
            <a:extLst>
              <a:ext uri="{FF2B5EF4-FFF2-40B4-BE49-F238E27FC236}">
                <a16:creationId xmlns:a16="http://schemas.microsoft.com/office/drawing/2014/main" id="{41A764E3-E870-4757-8785-7EB60B5267BB}"/>
              </a:ext>
            </a:extLst>
          </p:cNvPr>
          <p:cNvSpPr/>
          <p:nvPr/>
        </p:nvSpPr>
        <p:spPr>
          <a:xfrm>
            <a:off x="1411264" y="7958023"/>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68" name="Rectangle 67">
            <a:extLst>
              <a:ext uri="{FF2B5EF4-FFF2-40B4-BE49-F238E27FC236}">
                <a16:creationId xmlns:a16="http://schemas.microsoft.com/office/drawing/2014/main" id="{E3C53AF5-2114-41F4-90BB-3B3846D44EEA}"/>
              </a:ext>
            </a:extLst>
          </p:cNvPr>
          <p:cNvSpPr/>
          <p:nvPr/>
        </p:nvSpPr>
        <p:spPr>
          <a:xfrm>
            <a:off x="2810643" y="8028015"/>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69" name="Rectangle 68">
            <a:extLst>
              <a:ext uri="{FF2B5EF4-FFF2-40B4-BE49-F238E27FC236}">
                <a16:creationId xmlns:a16="http://schemas.microsoft.com/office/drawing/2014/main" id="{F6B67425-1F9C-4FB9-BCFE-D5AC49F846F4}"/>
              </a:ext>
            </a:extLst>
          </p:cNvPr>
          <p:cNvSpPr/>
          <p:nvPr/>
        </p:nvSpPr>
        <p:spPr>
          <a:xfrm>
            <a:off x="2810642" y="8173709"/>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0" name="TextBox 69">
            <a:extLst>
              <a:ext uri="{FF2B5EF4-FFF2-40B4-BE49-F238E27FC236}">
                <a16:creationId xmlns:a16="http://schemas.microsoft.com/office/drawing/2014/main" id="{CB1B00B5-A367-457F-89D1-F327239733D9}"/>
              </a:ext>
            </a:extLst>
          </p:cNvPr>
          <p:cNvSpPr txBox="1"/>
          <p:nvPr/>
        </p:nvSpPr>
        <p:spPr>
          <a:xfrm>
            <a:off x="3091251" y="7746986"/>
            <a:ext cx="1218718"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17</a:t>
            </a:r>
          </a:p>
        </p:txBody>
      </p:sp>
      <p:sp>
        <p:nvSpPr>
          <p:cNvPr id="71" name="Rectangle: Rounded Corners 70">
            <a:extLst>
              <a:ext uri="{FF2B5EF4-FFF2-40B4-BE49-F238E27FC236}">
                <a16:creationId xmlns:a16="http://schemas.microsoft.com/office/drawing/2014/main" id="{5C926720-8371-4079-B0A4-13B0B5A178C6}"/>
              </a:ext>
            </a:extLst>
          </p:cNvPr>
          <p:cNvSpPr/>
          <p:nvPr/>
        </p:nvSpPr>
        <p:spPr>
          <a:xfrm>
            <a:off x="5644753" y="7643119"/>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9CDA7A6-A6E7-4E75-A9A6-F6594B9CF036}"/>
              </a:ext>
            </a:extLst>
          </p:cNvPr>
          <p:cNvSpPr/>
          <p:nvPr/>
        </p:nvSpPr>
        <p:spPr>
          <a:xfrm>
            <a:off x="5653292" y="8499797"/>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2" descr="A picture containing animal, drawing&#10;&#10;Description automatically generated">
            <a:extLst>
              <a:ext uri="{FF2B5EF4-FFF2-40B4-BE49-F238E27FC236}">
                <a16:creationId xmlns:a16="http://schemas.microsoft.com/office/drawing/2014/main" id="{F8377DF3-0104-4EF8-B228-366BC6598CB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3" b="93117" l="4651" r="94070">
                        <a14:foregroundMark x1="30930" y1="89293" x2="30698" y2="92352"/>
                        <a14:foregroundMark x1="72907" y1="93117" x2="72907" y2="93117"/>
                        <a14:foregroundMark x1="94070" y1="52581" x2="94070" y2="52581"/>
                        <a14:foregroundMark x1="41395" y1="14532" x2="41395" y2="14532"/>
                        <a14:foregroundMark x1="58953" y1="14723" x2="58953" y2="14723"/>
                        <a14:foregroundMark x1="8256" y1="49140" x2="8256" y2="49140"/>
                        <a14:foregroundMark x1="4651" y1="50096" x2="4651" y2="50096"/>
                      </a14:backgroundRemoval>
                    </a14:imgEffect>
                  </a14:imgLayer>
                </a14:imgProps>
              </a:ext>
              <a:ext uri="{28A0092B-C50C-407E-A947-70E740481C1C}">
                <a14:useLocalDpi xmlns:a14="http://schemas.microsoft.com/office/drawing/2010/main" val="0"/>
              </a:ext>
            </a:extLst>
          </a:blip>
          <a:stretch>
            <a:fillRect/>
          </a:stretch>
        </p:blipFill>
        <p:spPr>
          <a:xfrm>
            <a:off x="403230" y="5859774"/>
            <a:ext cx="1008550" cy="613339"/>
          </a:xfrm>
          <a:prstGeom prst="rect">
            <a:avLst/>
          </a:prstGeom>
        </p:spPr>
      </p:pic>
      <p:pic>
        <p:nvPicPr>
          <p:cNvPr id="74" name="Picture 73" descr="A picture containing animal, drawing&#10;&#10;Description automatically generated">
            <a:extLst>
              <a:ext uri="{FF2B5EF4-FFF2-40B4-BE49-F238E27FC236}">
                <a16:creationId xmlns:a16="http://schemas.microsoft.com/office/drawing/2014/main" id="{7905737F-85BF-47F7-9571-1231B4D84E5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3" b="93117" l="4651" r="94070">
                        <a14:foregroundMark x1="30930" y1="89293" x2="30698" y2="92352"/>
                        <a14:foregroundMark x1="72907" y1="93117" x2="72907" y2="93117"/>
                        <a14:foregroundMark x1="94070" y1="52581" x2="94070" y2="52581"/>
                        <a14:foregroundMark x1="41395" y1="14532" x2="41395" y2="14532"/>
                        <a14:foregroundMark x1="58953" y1="14723" x2="58953" y2="14723"/>
                        <a14:foregroundMark x1="8256" y1="49140" x2="8256" y2="49140"/>
                        <a14:foregroundMark x1="4651" y1="50096" x2="4651" y2="50096"/>
                      </a14:backgroundRemoval>
                    </a14:imgEffect>
                  </a14:imgLayer>
                </a14:imgProps>
              </a:ext>
              <a:ext uri="{28A0092B-C50C-407E-A947-70E740481C1C}">
                <a14:useLocalDpi xmlns:a14="http://schemas.microsoft.com/office/drawing/2010/main" val="0"/>
              </a:ext>
            </a:extLst>
          </a:blip>
          <a:stretch>
            <a:fillRect/>
          </a:stretch>
        </p:blipFill>
        <p:spPr>
          <a:xfrm>
            <a:off x="1787194" y="5881495"/>
            <a:ext cx="1008550" cy="613339"/>
          </a:xfrm>
          <a:prstGeom prst="rect">
            <a:avLst/>
          </a:prstGeom>
        </p:spPr>
      </p:pic>
      <p:pic>
        <p:nvPicPr>
          <p:cNvPr id="75" name="Picture 74" descr="A drawing of a cartoon character&#10;&#10;Description automatically generated">
            <a:extLst>
              <a:ext uri="{FF2B5EF4-FFF2-40B4-BE49-F238E27FC236}">
                <a16:creationId xmlns:a16="http://schemas.microsoft.com/office/drawing/2014/main" id="{8AA49201-A16D-4FC9-BD75-4C4DD22CAAE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00" b="93778" l="2889" r="95778">
                        <a14:foregroundMark x1="70444" y1="36222" x2="62667" y2="58222"/>
                        <a14:foregroundMark x1="86222" y1="38222" x2="93111" y2="61111"/>
                        <a14:foregroundMark x1="84889" y1="33556" x2="92889" y2="39778"/>
                        <a14:foregroundMark x1="92889" y1="39778" x2="94667" y2="51333"/>
                        <a14:foregroundMark x1="87333" y1="35111" x2="66444" y2="43778"/>
                        <a14:foregroundMark x1="66444" y1="43778" x2="57333" y2="44000"/>
                        <a14:foregroundMark x1="64222" y1="36444" x2="57111" y2="44889"/>
                        <a14:foregroundMark x1="57111" y1="44889" x2="58000" y2="54222"/>
                        <a14:foregroundMark x1="58000" y1="54222" x2="63111" y2="56889"/>
                        <a14:foregroundMark x1="72889" y1="44222" x2="72444" y2="52667"/>
                        <a14:foregroundMark x1="72444" y1="52667" x2="68000" y2="58667"/>
                        <a14:foregroundMark x1="85778" y1="27111" x2="83556" y2="28444"/>
                        <a14:foregroundMark x1="89111" y1="8667" x2="89111" y2="8667"/>
                        <a14:foregroundMark x1="68667" y1="6222" x2="68667" y2="6222"/>
                        <a14:foregroundMark x1="72222" y1="93778" x2="72222" y2="93778"/>
                        <a14:foregroundMark x1="95778" y1="88889" x2="95778" y2="88889"/>
                        <a14:foregroundMark x1="9778" y1="83556" x2="9778" y2="83556"/>
                        <a14:foregroundMark x1="4667" y1="58444" x2="4667" y2="58444"/>
                        <a14:foregroundMark x1="2889" y1="87111" x2="2889" y2="87111"/>
                        <a14:backgroundMark x1="36444" y1="43111" x2="36444" y2="43111"/>
                      </a14:backgroundRemoval>
                    </a14:imgEffect>
                  </a14:imgLayer>
                </a14:imgProps>
              </a:ext>
              <a:ext uri="{28A0092B-C50C-407E-A947-70E740481C1C}">
                <a14:useLocalDpi xmlns:a14="http://schemas.microsoft.com/office/drawing/2010/main" val="0"/>
              </a:ext>
            </a:extLst>
          </a:blip>
          <a:stretch>
            <a:fillRect/>
          </a:stretch>
        </p:blipFill>
        <p:spPr>
          <a:xfrm>
            <a:off x="4286673" y="5330685"/>
            <a:ext cx="669699" cy="669699"/>
          </a:xfrm>
          <a:prstGeom prst="rect">
            <a:avLst/>
          </a:prstGeom>
        </p:spPr>
      </p:pic>
      <p:pic>
        <p:nvPicPr>
          <p:cNvPr id="76" name="Picture 75" descr="A drawing of a cartoon character&#10;&#10;Description automatically generated">
            <a:extLst>
              <a:ext uri="{FF2B5EF4-FFF2-40B4-BE49-F238E27FC236}">
                <a16:creationId xmlns:a16="http://schemas.microsoft.com/office/drawing/2014/main" id="{020DC59F-2F84-4684-AF00-D0F11E3046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929" b="90000" l="5296" r="95639">
                        <a14:foregroundMark x1="5607" y1="41786" x2="8723" y2="46429"/>
                        <a14:foregroundMark x1="18692" y1="9286" x2="18692" y2="9286"/>
                        <a14:foregroundMark x1="41745" y1="8929" x2="41745" y2="8929"/>
                        <a14:foregroundMark x1="31464" y1="41071" x2="31464" y2="41071"/>
                        <a14:foregroundMark x1="21807" y1="26786" x2="21807" y2="26786"/>
                        <a14:foregroundMark x1="21807" y1="25714" x2="21807" y2="25714"/>
                        <a14:foregroundMark x1="37072" y1="26429" x2="37072" y2="26429"/>
                        <a14:foregroundMark x1="29283" y1="45000" x2="29283" y2="45000"/>
                        <a14:foregroundMark x1="91900" y1="75000" x2="91900" y2="75000"/>
                        <a14:foregroundMark x1="95327" y1="71786" x2="95327" y2="71786"/>
                        <a14:foregroundMark x1="92523" y1="65714" x2="92523" y2="65714"/>
                        <a14:foregroundMark x1="95639" y1="70714" x2="95639" y2="70714"/>
                        <a14:foregroundMark x1="86604" y1="83571" x2="86604" y2="83571"/>
                      </a14:backgroundRemoval>
                    </a14:imgEffect>
                  </a14:imgLayer>
                </a14:imgProps>
              </a:ext>
              <a:ext uri="{28A0092B-C50C-407E-A947-70E740481C1C}">
                <a14:useLocalDpi xmlns:a14="http://schemas.microsoft.com/office/drawing/2010/main" val="0"/>
              </a:ext>
            </a:extLst>
          </a:blip>
          <a:stretch>
            <a:fillRect/>
          </a:stretch>
        </p:blipFill>
        <p:spPr>
          <a:xfrm>
            <a:off x="498502" y="6877828"/>
            <a:ext cx="924186" cy="806143"/>
          </a:xfrm>
          <a:prstGeom prst="rect">
            <a:avLst/>
          </a:prstGeom>
        </p:spPr>
      </p:pic>
      <p:pic>
        <p:nvPicPr>
          <p:cNvPr id="77" name="Picture 76" descr="A picture containing drawing&#10;&#10;Description automatically generated">
            <a:extLst>
              <a:ext uri="{FF2B5EF4-FFF2-40B4-BE49-F238E27FC236}">
                <a16:creationId xmlns:a16="http://schemas.microsoft.com/office/drawing/2014/main" id="{D2DA364A-BCB1-4BBF-BACC-8E50423E05C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040" b="97568" l="667" r="98889">
                        <a14:foregroundMark x1="11778" y1="7903" x2="11778" y2="7903"/>
                        <a14:foregroundMark x1="31333" y1="11550" x2="31333" y2="11550"/>
                        <a14:foregroundMark x1="15111" y1="3040" x2="15111" y2="3040"/>
                        <a14:foregroundMark x1="4889" y1="31307" x2="4889" y2="31307"/>
                        <a14:foregroundMark x1="667" y1="41033" x2="667" y2="41033"/>
                        <a14:foregroundMark x1="25778" y1="93313" x2="34444" y2="93313"/>
                        <a14:foregroundMark x1="34444" y1="93313" x2="48889" y2="91185"/>
                        <a14:foregroundMark x1="48889" y1="91185" x2="49556" y2="91185"/>
                        <a14:foregroundMark x1="96667" y1="92401" x2="96667" y2="92401"/>
                        <a14:foregroundMark x1="99111" y1="97264" x2="99111" y2="97264"/>
                        <a14:foregroundMark x1="75333" y1="97568" x2="75333" y2="97568"/>
                        <a14:foregroundMark x1="41556" y1="95745" x2="41556" y2="95745"/>
                        <a14:foregroundMark x1="17556" y1="33131" x2="14444" y2="41641"/>
                        <a14:foregroundMark x1="27778" y1="31915" x2="33778" y2="47112"/>
                        <a14:foregroundMark x1="32000" y1="33739" x2="32000" y2="33739"/>
                        <a14:foregroundMark x1="30222" y1="34347" x2="30222" y2="34347"/>
                        <a14:foregroundMark x1="13778" y1="33739" x2="13778" y2="33739"/>
                        <a14:foregroundMark x1="23556" y1="57447" x2="23556" y2="57447"/>
                        <a14:foregroundMark x1="24889" y1="57143" x2="23333" y2="58967"/>
                      </a14:backgroundRemoval>
                    </a14:imgEffect>
                  </a14:imgLayer>
                </a14:imgProps>
              </a:ext>
              <a:ext uri="{28A0092B-C50C-407E-A947-70E740481C1C}">
                <a14:useLocalDpi xmlns:a14="http://schemas.microsoft.com/office/drawing/2010/main" val="0"/>
              </a:ext>
            </a:extLst>
          </a:blip>
          <a:stretch>
            <a:fillRect/>
          </a:stretch>
        </p:blipFill>
        <p:spPr>
          <a:xfrm>
            <a:off x="1849684" y="7006475"/>
            <a:ext cx="810374" cy="592474"/>
          </a:xfrm>
          <a:prstGeom prst="rect">
            <a:avLst/>
          </a:prstGeom>
        </p:spPr>
      </p:pic>
      <p:sp>
        <p:nvSpPr>
          <p:cNvPr id="78" name="Cross 77">
            <a:extLst>
              <a:ext uri="{FF2B5EF4-FFF2-40B4-BE49-F238E27FC236}">
                <a16:creationId xmlns:a16="http://schemas.microsoft.com/office/drawing/2014/main" id="{50D0B990-73D1-4958-96A9-B55BF830B17C}"/>
              </a:ext>
            </a:extLst>
          </p:cNvPr>
          <p:cNvSpPr/>
          <p:nvPr/>
        </p:nvSpPr>
        <p:spPr>
          <a:xfrm>
            <a:off x="2783623" y="7166010"/>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79" name="Picture 78" descr="A picture containing food, drawing&#10;&#10;Description automatically generated">
            <a:extLst>
              <a:ext uri="{FF2B5EF4-FFF2-40B4-BE49-F238E27FC236}">
                <a16:creationId xmlns:a16="http://schemas.microsoft.com/office/drawing/2014/main" id="{FF868423-F090-4A69-A421-1B061F9A22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2069" y="6998077"/>
            <a:ext cx="764408" cy="544641"/>
          </a:xfrm>
          <a:prstGeom prst="rect">
            <a:avLst/>
          </a:prstGeom>
        </p:spPr>
      </p:pic>
      <p:pic>
        <p:nvPicPr>
          <p:cNvPr id="80" name="Picture 79" descr="A picture containing food, drawing&#10;&#10;Description automatically generated">
            <a:extLst>
              <a:ext uri="{FF2B5EF4-FFF2-40B4-BE49-F238E27FC236}">
                <a16:creationId xmlns:a16="http://schemas.microsoft.com/office/drawing/2014/main" id="{BA1BD08B-0359-4D6F-BDA5-5BAAABD53C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0123" y="7751383"/>
            <a:ext cx="764408" cy="544641"/>
          </a:xfrm>
          <a:prstGeom prst="rect">
            <a:avLst/>
          </a:prstGeom>
        </p:spPr>
      </p:pic>
      <p:pic>
        <p:nvPicPr>
          <p:cNvPr id="81" name="Picture 80" descr="A drawing of a cartoon character&#10;&#10;Description automatically generated">
            <a:extLst>
              <a:ext uri="{FF2B5EF4-FFF2-40B4-BE49-F238E27FC236}">
                <a16:creationId xmlns:a16="http://schemas.microsoft.com/office/drawing/2014/main" id="{8DD74896-CCF6-4A64-8087-2A65235759E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929" b="90000" l="5296" r="95639">
                        <a14:foregroundMark x1="5607" y1="41786" x2="8723" y2="46429"/>
                        <a14:foregroundMark x1="18692" y1="9286" x2="18692" y2="9286"/>
                        <a14:foregroundMark x1="41745" y1="8929" x2="41745" y2="8929"/>
                        <a14:foregroundMark x1="31464" y1="41071" x2="31464" y2="41071"/>
                        <a14:foregroundMark x1="21807" y1="26786" x2="21807" y2="26786"/>
                        <a14:foregroundMark x1="21807" y1="25714" x2="21807" y2="25714"/>
                        <a14:foregroundMark x1="37072" y1="26429" x2="37072" y2="26429"/>
                        <a14:foregroundMark x1="29283" y1="45000" x2="29283" y2="45000"/>
                        <a14:foregroundMark x1="91900" y1="75000" x2="91900" y2="75000"/>
                        <a14:foregroundMark x1="95327" y1="71786" x2="95327" y2="71786"/>
                        <a14:foregroundMark x1="92523" y1="65714" x2="92523" y2="65714"/>
                        <a14:foregroundMark x1="95639" y1="70714" x2="95639" y2="70714"/>
                        <a14:foregroundMark x1="86604" y1="83571" x2="86604" y2="83571"/>
                      </a14:backgroundRemoval>
                    </a14:imgEffect>
                  </a14:imgLayer>
                </a14:imgProps>
              </a:ext>
              <a:ext uri="{28A0092B-C50C-407E-A947-70E740481C1C}">
                <a14:useLocalDpi xmlns:a14="http://schemas.microsoft.com/office/drawing/2010/main" val="0"/>
              </a:ext>
            </a:extLst>
          </a:blip>
          <a:stretch>
            <a:fillRect/>
          </a:stretch>
        </p:blipFill>
        <p:spPr>
          <a:xfrm>
            <a:off x="1834299" y="7728901"/>
            <a:ext cx="924186" cy="806143"/>
          </a:xfrm>
          <a:prstGeom prst="rect">
            <a:avLst/>
          </a:prstGeom>
        </p:spPr>
      </p:pic>
      <p:pic>
        <p:nvPicPr>
          <p:cNvPr id="82" name="Picture 81" descr="A picture containing food, drawing&#10;&#10;Description automatically generated">
            <a:extLst>
              <a:ext uri="{FF2B5EF4-FFF2-40B4-BE49-F238E27FC236}">
                <a16:creationId xmlns:a16="http://schemas.microsoft.com/office/drawing/2014/main" id="{FB7A8B0E-5F05-4F31-BE28-1F4E37BBDA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915" y="8647999"/>
            <a:ext cx="764408" cy="544641"/>
          </a:xfrm>
          <a:prstGeom prst="rect">
            <a:avLst/>
          </a:prstGeom>
        </p:spPr>
      </p:pic>
      <p:sp>
        <p:nvSpPr>
          <p:cNvPr id="83" name="Cross 82">
            <a:extLst>
              <a:ext uri="{FF2B5EF4-FFF2-40B4-BE49-F238E27FC236}">
                <a16:creationId xmlns:a16="http://schemas.microsoft.com/office/drawing/2014/main" id="{492648B6-344D-4263-B5A8-1101382AA614}"/>
              </a:ext>
            </a:extLst>
          </p:cNvPr>
          <p:cNvSpPr/>
          <p:nvPr/>
        </p:nvSpPr>
        <p:spPr>
          <a:xfrm>
            <a:off x="1437744" y="8835854"/>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84" name="Picture 83" descr="A picture containing food, drawing&#10;&#10;Description automatically generated">
            <a:extLst>
              <a:ext uri="{FF2B5EF4-FFF2-40B4-BE49-F238E27FC236}">
                <a16:creationId xmlns:a16="http://schemas.microsoft.com/office/drawing/2014/main" id="{553B9292-14C4-4A2E-91FB-5F1553419B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7208" y="8669063"/>
            <a:ext cx="764408" cy="544641"/>
          </a:xfrm>
          <a:prstGeom prst="rect">
            <a:avLst/>
          </a:prstGeom>
        </p:spPr>
      </p:pic>
      <p:sp>
        <p:nvSpPr>
          <p:cNvPr id="85" name="Rectangle 84">
            <a:extLst>
              <a:ext uri="{FF2B5EF4-FFF2-40B4-BE49-F238E27FC236}">
                <a16:creationId xmlns:a16="http://schemas.microsoft.com/office/drawing/2014/main" id="{F202FB7D-83EB-4C3E-AD3A-FE9F98203470}"/>
              </a:ext>
            </a:extLst>
          </p:cNvPr>
          <p:cNvSpPr/>
          <p:nvPr/>
        </p:nvSpPr>
        <p:spPr>
          <a:xfrm>
            <a:off x="2810643" y="8866395"/>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86" name="Rectangle 85">
            <a:extLst>
              <a:ext uri="{FF2B5EF4-FFF2-40B4-BE49-F238E27FC236}">
                <a16:creationId xmlns:a16="http://schemas.microsoft.com/office/drawing/2014/main" id="{30DA355E-F8EF-41A8-985D-FFE462B8EB3E}"/>
              </a:ext>
            </a:extLst>
          </p:cNvPr>
          <p:cNvSpPr/>
          <p:nvPr/>
        </p:nvSpPr>
        <p:spPr>
          <a:xfrm>
            <a:off x="2810642" y="9012089"/>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87" name="TextBox 86">
            <a:extLst>
              <a:ext uri="{FF2B5EF4-FFF2-40B4-BE49-F238E27FC236}">
                <a16:creationId xmlns:a16="http://schemas.microsoft.com/office/drawing/2014/main" id="{CB1B5009-EC58-4FAD-881A-B5B228EB5407}"/>
              </a:ext>
            </a:extLst>
          </p:cNvPr>
          <p:cNvSpPr txBox="1"/>
          <p:nvPr/>
        </p:nvSpPr>
        <p:spPr>
          <a:xfrm>
            <a:off x="3127988" y="8574309"/>
            <a:ext cx="1121056"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18</a:t>
            </a:r>
          </a:p>
        </p:txBody>
      </p:sp>
      <p:sp>
        <p:nvSpPr>
          <p:cNvPr id="88" name="Rectangle 87">
            <a:extLst>
              <a:ext uri="{FF2B5EF4-FFF2-40B4-BE49-F238E27FC236}">
                <a16:creationId xmlns:a16="http://schemas.microsoft.com/office/drawing/2014/main" id="{72DDEFDB-C587-4119-BDFE-68415DA5BE7A}"/>
              </a:ext>
            </a:extLst>
          </p:cNvPr>
          <p:cNvSpPr/>
          <p:nvPr/>
        </p:nvSpPr>
        <p:spPr>
          <a:xfrm>
            <a:off x="5200935" y="8773115"/>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89" name="Rectangle 88">
            <a:extLst>
              <a:ext uri="{FF2B5EF4-FFF2-40B4-BE49-F238E27FC236}">
                <a16:creationId xmlns:a16="http://schemas.microsoft.com/office/drawing/2014/main" id="{C4B58318-7499-4062-957A-FCE2DDF879E5}"/>
              </a:ext>
            </a:extLst>
          </p:cNvPr>
          <p:cNvSpPr/>
          <p:nvPr/>
        </p:nvSpPr>
        <p:spPr>
          <a:xfrm>
            <a:off x="5200934" y="8918809"/>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90" name="Picture 89" descr="A drawing of a cartoon character&#10;&#10;Description automatically generated">
            <a:extLst>
              <a:ext uri="{FF2B5EF4-FFF2-40B4-BE49-F238E27FC236}">
                <a16:creationId xmlns:a16="http://schemas.microsoft.com/office/drawing/2014/main" id="{722F1596-35C7-4952-B04C-558A206EAAB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929" b="90000" l="5296" r="95639">
                        <a14:foregroundMark x1="5607" y1="41786" x2="8723" y2="46429"/>
                        <a14:foregroundMark x1="18692" y1="9286" x2="18692" y2="9286"/>
                        <a14:foregroundMark x1="41745" y1="8929" x2="41745" y2="8929"/>
                        <a14:foregroundMark x1="31464" y1="41071" x2="31464" y2="41071"/>
                        <a14:foregroundMark x1="21807" y1="26786" x2="21807" y2="26786"/>
                        <a14:foregroundMark x1="21807" y1="25714" x2="21807" y2="25714"/>
                        <a14:foregroundMark x1="37072" y1="26429" x2="37072" y2="26429"/>
                        <a14:foregroundMark x1="29283" y1="45000" x2="29283" y2="45000"/>
                        <a14:foregroundMark x1="91900" y1="75000" x2="91900" y2="75000"/>
                        <a14:foregroundMark x1="95327" y1="71786" x2="95327" y2="71786"/>
                        <a14:foregroundMark x1="92523" y1="65714" x2="92523" y2="65714"/>
                        <a14:foregroundMark x1="95639" y1="70714" x2="95639" y2="70714"/>
                        <a14:foregroundMark x1="86604" y1="83571" x2="86604" y2="83571"/>
                      </a14:backgroundRemoval>
                    </a14:imgEffect>
                  </a14:imgLayer>
                </a14:imgProps>
              </a:ext>
              <a:ext uri="{28A0092B-C50C-407E-A947-70E740481C1C}">
                <a14:useLocalDpi xmlns:a14="http://schemas.microsoft.com/office/drawing/2010/main" val="0"/>
              </a:ext>
            </a:extLst>
          </a:blip>
          <a:stretch>
            <a:fillRect/>
          </a:stretch>
        </p:blipFill>
        <p:spPr>
          <a:xfrm>
            <a:off x="4245525" y="8499031"/>
            <a:ext cx="924186" cy="806143"/>
          </a:xfrm>
          <a:prstGeom prst="rect">
            <a:avLst/>
          </a:prstGeom>
        </p:spPr>
      </p:pic>
      <p:pic>
        <p:nvPicPr>
          <p:cNvPr id="91" name="Picture 90" descr="A picture containing drawing&#10;&#10;Description automatically generated">
            <a:extLst>
              <a:ext uri="{FF2B5EF4-FFF2-40B4-BE49-F238E27FC236}">
                <a16:creationId xmlns:a16="http://schemas.microsoft.com/office/drawing/2014/main" id="{9E44E01A-68AF-49F1-BC87-8E117AD36F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040" b="97568" l="667" r="98889">
                        <a14:foregroundMark x1="11778" y1="7903" x2="11778" y2="7903"/>
                        <a14:foregroundMark x1="31333" y1="11550" x2="31333" y2="11550"/>
                        <a14:foregroundMark x1="15111" y1="3040" x2="15111" y2="3040"/>
                        <a14:foregroundMark x1="4889" y1="31307" x2="4889" y2="31307"/>
                        <a14:foregroundMark x1="667" y1="41033" x2="667" y2="41033"/>
                        <a14:foregroundMark x1="25778" y1="93313" x2="34444" y2="93313"/>
                        <a14:foregroundMark x1="34444" y1="93313" x2="48889" y2="91185"/>
                        <a14:foregroundMark x1="48889" y1="91185" x2="49556" y2="91185"/>
                        <a14:foregroundMark x1="96667" y1="92401" x2="96667" y2="92401"/>
                        <a14:foregroundMark x1="99111" y1="97264" x2="99111" y2="97264"/>
                        <a14:foregroundMark x1="75333" y1="97568" x2="75333" y2="97568"/>
                        <a14:foregroundMark x1="41556" y1="95745" x2="41556" y2="95745"/>
                        <a14:foregroundMark x1="17556" y1="33131" x2="14444" y2="41641"/>
                        <a14:foregroundMark x1="27778" y1="31915" x2="33778" y2="47112"/>
                        <a14:foregroundMark x1="32000" y1="33739" x2="32000" y2="33739"/>
                        <a14:foregroundMark x1="30222" y1="34347" x2="30222" y2="34347"/>
                        <a14:foregroundMark x1="13778" y1="33739" x2="13778" y2="33739"/>
                        <a14:foregroundMark x1="23556" y1="57447" x2="23556" y2="57447"/>
                        <a14:foregroundMark x1="24889" y1="57143" x2="23333" y2="58967"/>
                      </a14:backgroundRemoval>
                    </a14:imgEffect>
                  </a14:imgLayer>
                </a14:imgProps>
              </a:ext>
              <a:ext uri="{28A0092B-C50C-407E-A947-70E740481C1C}">
                <a14:useLocalDpi xmlns:a14="http://schemas.microsoft.com/office/drawing/2010/main" val="0"/>
              </a:ext>
            </a:extLst>
          </a:blip>
          <a:stretch>
            <a:fillRect/>
          </a:stretch>
        </p:blipFill>
        <p:spPr>
          <a:xfrm>
            <a:off x="4238897" y="7702289"/>
            <a:ext cx="810374" cy="592474"/>
          </a:xfrm>
          <a:prstGeom prst="rect">
            <a:avLst/>
          </a:prstGeom>
        </p:spPr>
      </p:pic>
      <p:sp>
        <p:nvSpPr>
          <p:cNvPr id="92" name="Rectangle 91">
            <a:extLst>
              <a:ext uri="{FF2B5EF4-FFF2-40B4-BE49-F238E27FC236}">
                <a16:creationId xmlns:a16="http://schemas.microsoft.com/office/drawing/2014/main" id="{C93C969E-7FE6-437C-9C53-C4BE0B30DDCC}"/>
              </a:ext>
            </a:extLst>
          </p:cNvPr>
          <p:cNvSpPr/>
          <p:nvPr/>
        </p:nvSpPr>
        <p:spPr>
          <a:xfrm>
            <a:off x="5170937" y="7914375"/>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93" name="Rectangle 92">
            <a:extLst>
              <a:ext uri="{FF2B5EF4-FFF2-40B4-BE49-F238E27FC236}">
                <a16:creationId xmlns:a16="http://schemas.microsoft.com/office/drawing/2014/main" id="{0F5B5E29-7249-471E-98ED-8733C31EE220}"/>
              </a:ext>
            </a:extLst>
          </p:cNvPr>
          <p:cNvSpPr/>
          <p:nvPr/>
        </p:nvSpPr>
        <p:spPr>
          <a:xfrm>
            <a:off x="5170936" y="8060069"/>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cxnSp>
        <p:nvCxnSpPr>
          <p:cNvPr id="94" name="Straight Connector 93">
            <a:extLst>
              <a:ext uri="{FF2B5EF4-FFF2-40B4-BE49-F238E27FC236}">
                <a16:creationId xmlns:a16="http://schemas.microsoft.com/office/drawing/2014/main" id="{D3ECF5D9-83FD-4FDB-A883-4231EFDDB5D3}"/>
              </a:ext>
            </a:extLst>
          </p:cNvPr>
          <p:cNvCxnSpPr/>
          <p:nvPr/>
        </p:nvCxnSpPr>
        <p:spPr>
          <a:xfrm>
            <a:off x="4092456" y="7728901"/>
            <a:ext cx="0" cy="1529417"/>
          </a:xfrm>
          <a:prstGeom prst="line">
            <a:avLst/>
          </a:prstGeom>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00E4D0E3-3626-437B-B34F-45F3E1BB1AAD}"/>
              </a:ext>
            </a:extLst>
          </p:cNvPr>
          <p:cNvCxnSpPr/>
          <p:nvPr/>
        </p:nvCxnSpPr>
        <p:spPr>
          <a:xfrm>
            <a:off x="4151649" y="5009364"/>
            <a:ext cx="0" cy="1529417"/>
          </a:xfrm>
          <a:prstGeom prst="line">
            <a:avLst/>
          </a:prstGeom>
        </p:spPr>
        <p:style>
          <a:lnRef idx="1">
            <a:schemeClr val="dk1"/>
          </a:lnRef>
          <a:fillRef idx="0">
            <a:schemeClr val="dk1"/>
          </a:fillRef>
          <a:effectRef idx="0">
            <a:schemeClr val="dk1"/>
          </a:effectRef>
          <a:fontRef idx="minor">
            <a:schemeClr val="tx1"/>
          </a:fontRef>
        </p:style>
      </p:cxnSp>
      <p:pic>
        <p:nvPicPr>
          <p:cNvPr id="98" name="Picture 97" descr="A picture containing food, drawing&#10;&#10;Description automatically generated">
            <a:extLst>
              <a:ext uri="{FF2B5EF4-FFF2-40B4-BE49-F238E27FC236}">
                <a16:creationId xmlns:a16="http://schemas.microsoft.com/office/drawing/2014/main" id="{F23542E4-CF8F-4A3D-B85C-216EAC94A2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1467" y="1085031"/>
            <a:ext cx="764408" cy="544641"/>
          </a:xfrm>
          <a:prstGeom prst="rect">
            <a:avLst/>
          </a:prstGeom>
        </p:spPr>
      </p:pic>
      <p:sp>
        <p:nvSpPr>
          <p:cNvPr id="99" name="Cross 98">
            <a:extLst>
              <a:ext uri="{FF2B5EF4-FFF2-40B4-BE49-F238E27FC236}">
                <a16:creationId xmlns:a16="http://schemas.microsoft.com/office/drawing/2014/main" id="{84EF3DDC-CC46-4A54-9D90-BD836326D0C3}"/>
              </a:ext>
            </a:extLst>
          </p:cNvPr>
          <p:cNvSpPr/>
          <p:nvPr/>
        </p:nvSpPr>
        <p:spPr>
          <a:xfrm>
            <a:off x="1379505" y="1281771"/>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0" name="Rectangle 99">
            <a:extLst>
              <a:ext uri="{FF2B5EF4-FFF2-40B4-BE49-F238E27FC236}">
                <a16:creationId xmlns:a16="http://schemas.microsoft.com/office/drawing/2014/main" id="{97E36E30-6ECF-4FE6-8D39-0F21F0003D46}"/>
              </a:ext>
            </a:extLst>
          </p:cNvPr>
          <p:cNvSpPr/>
          <p:nvPr/>
        </p:nvSpPr>
        <p:spPr>
          <a:xfrm>
            <a:off x="2777130" y="1328926"/>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1" name="Rectangle 100">
            <a:extLst>
              <a:ext uri="{FF2B5EF4-FFF2-40B4-BE49-F238E27FC236}">
                <a16:creationId xmlns:a16="http://schemas.microsoft.com/office/drawing/2014/main" id="{35D7B6DB-D666-4A57-8D82-700865580C06}"/>
              </a:ext>
            </a:extLst>
          </p:cNvPr>
          <p:cNvSpPr/>
          <p:nvPr/>
        </p:nvSpPr>
        <p:spPr>
          <a:xfrm>
            <a:off x="2777129" y="1474620"/>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2" name="TextBox 101">
            <a:extLst>
              <a:ext uri="{FF2B5EF4-FFF2-40B4-BE49-F238E27FC236}">
                <a16:creationId xmlns:a16="http://schemas.microsoft.com/office/drawing/2014/main" id="{A0C812E7-8C76-4CA5-95CA-4CD7AA4D0B27}"/>
              </a:ext>
            </a:extLst>
          </p:cNvPr>
          <p:cNvSpPr txBox="1"/>
          <p:nvPr/>
        </p:nvSpPr>
        <p:spPr>
          <a:xfrm>
            <a:off x="3058560" y="1036487"/>
            <a:ext cx="997755"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12</a:t>
            </a:r>
          </a:p>
        </p:txBody>
      </p:sp>
      <p:pic>
        <p:nvPicPr>
          <p:cNvPr id="103" name="Picture 102">
            <a:extLst>
              <a:ext uri="{FF2B5EF4-FFF2-40B4-BE49-F238E27FC236}">
                <a16:creationId xmlns:a16="http://schemas.microsoft.com/office/drawing/2014/main" id="{478B5AE6-FADD-4C5A-B08F-7C54A34157A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97" b="92178" l="3167" r="94667">
                        <a14:foregroundMark x1="91000" y1="46300" x2="91000" y2="46300"/>
                        <a14:foregroundMark x1="90833" y1="46512" x2="90833" y2="46512"/>
                        <a14:foregroundMark x1="90333" y1="44820" x2="90667" y2="47146"/>
                        <a14:foregroundMark x1="91000" y1="46512" x2="90667" y2="48837"/>
                        <a14:foregroundMark x1="88167" y1="5708" x2="88167" y2="5708"/>
                        <a14:foregroundMark x1="94667" y1="11205" x2="94667" y2="11205"/>
                        <a14:foregroundMark x1="67833" y1="92600" x2="67833" y2="92600"/>
                        <a14:foregroundMark x1="89667" y1="79070" x2="89667" y2="79070"/>
                        <a14:foregroundMark x1="90000" y1="79070" x2="90000" y2="79070"/>
                        <a14:foregroundMark x1="7000" y1="56025" x2="7000" y2="56025"/>
                        <a14:foregroundMark x1="3167" y1="58985" x2="3167" y2="58985"/>
                        <a14:foregroundMark x1="81333" y1="31712" x2="81333" y2="31712"/>
                      </a14:backgroundRemoval>
                    </a14:imgEffect>
                  </a14:imgLayer>
                </a14:imgProps>
              </a:ext>
              <a:ext uri="{28A0092B-C50C-407E-A947-70E740481C1C}">
                <a14:useLocalDpi xmlns:a14="http://schemas.microsoft.com/office/drawing/2010/main" val="0"/>
              </a:ext>
            </a:extLst>
          </a:blip>
          <a:stretch>
            <a:fillRect/>
          </a:stretch>
        </p:blipFill>
        <p:spPr>
          <a:xfrm>
            <a:off x="1899156" y="1154416"/>
            <a:ext cx="764409" cy="602609"/>
          </a:xfrm>
          <a:prstGeom prst="rect">
            <a:avLst/>
          </a:prstGeom>
        </p:spPr>
      </p:pic>
      <p:sp>
        <p:nvSpPr>
          <p:cNvPr id="104" name="Rectangle: Rounded Corners 103">
            <a:extLst>
              <a:ext uri="{FF2B5EF4-FFF2-40B4-BE49-F238E27FC236}">
                <a16:creationId xmlns:a16="http://schemas.microsoft.com/office/drawing/2014/main" id="{703FE93C-6CA1-4B2A-B164-52A4E6426FD1}"/>
              </a:ext>
            </a:extLst>
          </p:cNvPr>
          <p:cNvSpPr/>
          <p:nvPr/>
        </p:nvSpPr>
        <p:spPr>
          <a:xfrm>
            <a:off x="276360" y="923700"/>
            <a:ext cx="6338794" cy="188483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a:extLst>
              <a:ext uri="{FF2B5EF4-FFF2-40B4-BE49-F238E27FC236}">
                <a16:creationId xmlns:a16="http://schemas.microsoft.com/office/drawing/2014/main" id="{4D5DC53E-27F2-4DE5-88F7-BCCB814602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97" b="92178" l="3167" r="94667">
                        <a14:foregroundMark x1="91000" y1="46300" x2="91000" y2="46300"/>
                        <a14:foregroundMark x1="90833" y1="46512" x2="90833" y2="46512"/>
                        <a14:foregroundMark x1="90333" y1="44820" x2="90667" y2="47146"/>
                        <a14:foregroundMark x1="91000" y1="46512" x2="90667" y2="48837"/>
                        <a14:foregroundMark x1="88167" y1="5708" x2="88167" y2="5708"/>
                        <a14:foregroundMark x1="94667" y1="11205" x2="94667" y2="11205"/>
                        <a14:foregroundMark x1="67833" y1="92600" x2="67833" y2="92600"/>
                        <a14:foregroundMark x1="89667" y1="79070" x2="89667" y2="79070"/>
                        <a14:foregroundMark x1="90000" y1="79070" x2="90000" y2="79070"/>
                        <a14:foregroundMark x1="7000" y1="56025" x2="7000" y2="56025"/>
                        <a14:foregroundMark x1="3167" y1="58985" x2="3167" y2="58985"/>
                        <a14:foregroundMark x1="81333" y1="31712" x2="81333" y2="31712"/>
                      </a14:backgroundRemoval>
                    </a14:imgEffect>
                  </a14:imgLayer>
                </a14:imgProps>
              </a:ext>
              <a:ext uri="{28A0092B-C50C-407E-A947-70E740481C1C}">
                <a14:useLocalDpi xmlns:a14="http://schemas.microsoft.com/office/drawing/2010/main" val="0"/>
              </a:ext>
            </a:extLst>
          </a:blip>
          <a:stretch>
            <a:fillRect/>
          </a:stretch>
        </p:blipFill>
        <p:spPr>
          <a:xfrm>
            <a:off x="476339" y="1951293"/>
            <a:ext cx="764409" cy="602609"/>
          </a:xfrm>
          <a:prstGeom prst="rect">
            <a:avLst/>
          </a:prstGeom>
        </p:spPr>
      </p:pic>
      <p:sp>
        <p:nvSpPr>
          <p:cNvPr id="106" name="Cross 105">
            <a:extLst>
              <a:ext uri="{FF2B5EF4-FFF2-40B4-BE49-F238E27FC236}">
                <a16:creationId xmlns:a16="http://schemas.microsoft.com/office/drawing/2014/main" id="{965565EF-93D1-4616-9062-857C5C01A90E}"/>
              </a:ext>
            </a:extLst>
          </p:cNvPr>
          <p:cNvSpPr/>
          <p:nvPr/>
        </p:nvSpPr>
        <p:spPr>
          <a:xfrm>
            <a:off x="1377750" y="2078646"/>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107" name="Picture 106">
            <a:extLst>
              <a:ext uri="{FF2B5EF4-FFF2-40B4-BE49-F238E27FC236}">
                <a16:creationId xmlns:a16="http://schemas.microsoft.com/office/drawing/2014/main" id="{4DB96D9D-610F-4DE1-81A1-DDA8C1E2622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97" b="92178" l="3167" r="94667">
                        <a14:foregroundMark x1="91000" y1="46300" x2="91000" y2="46300"/>
                        <a14:foregroundMark x1="90833" y1="46512" x2="90833" y2="46512"/>
                        <a14:foregroundMark x1="90333" y1="44820" x2="90667" y2="47146"/>
                        <a14:foregroundMark x1="91000" y1="46512" x2="90667" y2="48837"/>
                        <a14:foregroundMark x1="88167" y1="5708" x2="88167" y2="5708"/>
                        <a14:foregroundMark x1="94667" y1="11205" x2="94667" y2="11205"/>
                        <a14:foregroundMark x1="67833" y1="92600" x2="67833" y2="92600"/>
                        <a14:foregroundMark x1="89667" y1="79070" x2="89667" y2="79070"/>
                        <a14:foregroundMark x1="90000" y1="79070" x2="90000" y2="79070"/>
                        <a14:foregroundMark x1="7000" y1="56025" x2="7000" y2="56025"/>
                        <a14:foregroundMark x1="3167" y1="58985" x2="3167" y2="58985"/>
                        <a14:foregroundMark x1="81333" y1="31712" x2="81333" y2="31712"/>
                      </a14:backgroundRemoval>
                    </a14:imgEffect>
                  </a14:imgLayer>
                </a14:imgProps>
              </a:ext>
              <a:ext uri="{28A0092B-C50C-407E-A947-70E740481C1C}">
                <a14:useLocalDpi xmlns:a14="http://schemas.microsoft.com/office/drawing/2010/main" val="0"/>
              </a:ext>
            </a:extLst>
          </a:blip>
          <a:stretch>
            <a:fillRect/>
          </a:stretch>
        </p:blipFill>
        <p:spPr>
          <a:xfrm>
            <a:off x="1899155" y="1951293"/>
            <a:ext cx="764409" cy="602609"/>
          </a:xfrm>
          <a:prstGeom prst="rect">
            <a:avLst/>
          </a:prstGeom>
        </p:spPr>
      </p:pic>
      <p:sp>
        <p:nvSpPr>
          <p:cNvPr id="108" name="Rectangle 107">
            <a:extLst>
              <a:ext uri="{FF2B5EF4-FFF2-40B4-BE49-F238E27FC236}">
                <a16:creationId xmlns:a16="http://schemas.microsoft.com/office/drawing/2014/main" id="{C008865B-E7B5-4F0D-9022-86B64FF864D2}"/>
              </a:ext>
            </a:extLst>
          </p:cNvPr>
          <p:cNvSpPr/>
          <p:nvPr/>
        </p:nvSpPr>
        <p:spPr>
          <a:xfrm>
            <a:off x="2777129" y="2148638"/>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9" name="Rectangle 108">
            <a:extLst>
              <a:ext uri="{FF2B5EF4-FFF2-40B4-BE49-F238E27FC236}">
                <a16:creationId xmlns:a16="http://schemas.microsoft.com/office/drawing/2014/main" id="{F6CDAA3D-7596-4FE9-84E4-1CEB2C33DF41}"/>
              </a:ext>
            </a:extLst>
          </p:cNvPr>
          <p:cNvSpPr/>
          <p:nvPr/>
        </p:nvSpPr>
        <p:spPr>
          <a:xfrm>
            <a:off x="2777128" y="2294332"/>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10" name="TextBox 109">
            <a:extLst>
              <a:ext uri="{FF2B5EF4-FFF2-40B4-BE49-F238E27FC236}">
                <a16:creationId xmlns:a16="http://schemas.microsoft.com/office/drawing/2014/main" id="{1C92C9C6-4600-431A-8E79-F9494054B1BB}"/>
              </a:ext>
            </a:extLst>
          </p:cNvPr>
          <p:cNvSpPr txBox="1"/>
          <p:nvPr/>
        </p:nvSpPr>
        <p:spPr>
          <a:xfrm>
            <a:off x="3314157" y="1806128"/>
            <a:ext cx="510401"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8</a:t>
            </a:r>
          </a:p>
        </p:txBody>
      </p:sp>
      <p:pic>
        <p:nvPicPr>
          <p:cNvPr id="111" name="Picture 110">
            <a:extLst>
              <a:ext uri="{FF2B5EF4-FFF2-40B4-BE49-F238E27FC236}">
                <a16:creationId xmlns:a16="http://schemas.microsoft.com/office/drawing/2014/main" id="{C457A986-F718-4FD0-9CE9-E5B3E4372E2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97" b="92178" l="3167" r="94667">
                        <a14:foregroundMark x1="91000" y1="46300" x2="91000" y2="46300"/>
                        <a14:foregroundMark x1="90833" y1="46512" x2="90833" y2="46512"/>
                        <a14:foregroundMark x1="90333" y1="44820" x2="90667" y2="47146"/>
                        <a14:foregroundMark x1="91000" y1="46512" x2="90667" y2="48837"/>
                        <a14:foregroundMark x1="88167" y1="5708" x2="88167" y2="5708"/>
                        <a14:foregroundMark x1="94667" y1="11205" x2="94667" y2="11205"/>
                        <a14:foregroundMark x1="67833" y1="92600" x2="67833" y2="92600"/>
                        <a14:foregroundMark x1="89667" y1="79070" x2="89667" y2="79070"/>
                        <a14:foregroundMark x1="90000" y1="79070" x2="90000" y2="79070"/>
                        <a14:foregroundMark x1="7000" y1="56025" x2="7000" y2="56025"/>
                        <a14:foregroundMark x1="3167" y1="58985" x2="3167" y2="58985"/>
                        <a14:foregroundMark x1="81333" y1="31712" x2="81333" y2="31712"/>
                      </a14:backgroundRemoval>
                    </a14:imgEffect>
                  </a14:imgLayer>
                </a14:imgProps>
              </a:ext>
              <a:ext uri="{28A0092B-C50C-407E-A947-70E740481C1C}">
                <a14:useLocalDpi xmlns:a14="http://schemas.microsoft.com/office/drawing/2010/main" val="0"/>
              </a:ext>
            </a:extLst>
          </a:blip>
          <a:stretch>
            <a:fillRect/>
          </a:stretch>
        </p:blipFill>
        <p:spPr>
          <a:xfrm>
            <a:off x="4169880" y="1110775"/>
            <a:ext cx="764409" cy="602609"/>
          </a:xfrm>
          <a:prstGeom prst="rect">
            <a:avLst/>
          </a:prstGeom>
        </p:spPr>
      </p:pic>
      <p:sp>
        <p:nvSpPr>
          <p:cNvPr id="112" name="Rectangle 111">
            <a:extLst>
              <a:ext uri="{FF2B5EF4-FFF2-40B4-BE49-F238E27FC236}">
                <a16:creationId xmlns:a16="http://schemas.microsoft.com/office/drawing/2014/main" id="{96FF6D93-D92A-4F6A-A042-024F1C9D9F33}"/>
              </a:ext>
            </a:extLst>
          </p:cNvPr>
          <p:cNvSpPr/>
          <p:nvPr/>
        </p:nvSpPr>
        <p:spPr>
          <a:xfrm>
            <a:off x="5047854" y="1308120"/>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13" name="Rectangle 112">
            <a:extLst>
              <a:ext uri="{FF2B5EF4-FFF2-40B4-BE49-F238E27FC236}">
                <a16:creationId xmlns:a16="http://schemas.microsoft.com/office/drawing/2014/main" id="{FA7D4DB5-5F74-40D6-AE38-1BFB8F6A084F}"/>
              </a:ext>
            </a:extLst>
          </p:cNvPr>
          <p:cNvSpPr/>
          <p:nvPr/>
        </p:nvSpPr>
        <p:spPr>
          <a:xfrm>
            <a:off x="5047853" y="1453814"/>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114" name="Picture 113" descr="A picture containing food, drawing&#10;&#10;Description automatically generated">
            <a:extLst>
              <a:ext uri="{FF2B5EF4-FFF2-40B4-BE49-F238E27FC236}">
                <a16:creationId xmlns:a16="http://schemas.microsoft.com/office/drawing/2014/main" id="{2A642CD9-C8EB-4950-90AD-2B7B0B529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9500" y="1908423"/>
            <a:ext cx="764408" cy="544641"/>
          </a:xfrm>
          <a:prstGeom prst="rect">
            <a:avLst/>
          </a:prstGeom>
        </p:spPr>
      </p:pic>
      <p:sp>
        <p:nvSpPr>
          <p:cNvPr id="115" name="Rectangle 114">
            <a:extLst>
              <a:ext uri="{FF2B5EF4-FFF2-40B4-BE49-F238E27FC236}">
                <a16:creationId xmlns:a16="http://schemas.microsoft.com/office/drawing/2014/main" id="{50C678F1-C7AF-4440-806D-B277EE63C6BB}"/>
              </a:ext>
            </a:extLst>
          </p:cNvPr>
          <p:cNvSpPr/>
          <p:nvPr/>
        </p:nvSpPr>
        <p:spPr>
          <a:xfrm>
            <a:off x="5072060" y="2130193"/>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16" name="Rectangle 115">
            <a:extLst>
              <a:ext uri="{FF2B5EF4-FFF2-40B4-BE49-F238E27FC236}">
                <a16:creationId xmlns:a16="http://schemas.microsoft.com/office/drawing/2014/main" id="{7B6ACEA6-DFC7-4CF8-9F4D-16B6D059BBE9}"/>
              </a:ext>
            </a:extLst>
          </p:cNvPr>
          <p:cNvSpPr/>
          <p:nvPr/>
        </p:nvSpPr>
        <p:spPr>
          <a:xfrm>
            <a:off x="5072059" y="2275887"/>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17" name="Rectangle: Rounded Corners 116">
            <a:extLst>
              <a:ext uri="{FF2B5EF4-FFF2-40B4-BE49-F238E27FC236}">
                <a16:creationId xmlns:a16="http://schemas.microsoft.com/office/drawing/2014/main" id="{3F7C3332-E72E-4F8C-AAB5-662379DB6BD9}"/>
              </a:ext>
            </a:extLst>
          </p:cNvPr>
          <p:cNvSpPr/>
          <p:nvPr/>
        </p:nvSpPr>
        <p:spPr>
          <a:xfrm>
            <a:off x="5621442" y="1062780"/>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Rounded Corners 117">
            <a:extLst>
              <a:ext uri="{FF2B5EF4-FFF2-40B4-BE49-F238E27FC236}">
                <a16:creationId xmlns:a16="http://schemas.microsoft.com/office/drawing/2014/main" id="{BA8E7145-867B-4A3D-BC77-298B15888F7C}"/>
              </a:ext>
            </a:extLst>
          </p:cNvPr>
          <p:cNvSpPr/>
          <p:nvPr/>
        </p:nvSpPr>
        <p:spPr>
          <a:xfrm>
            <a:off x="5621442" y="1883594"/>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Cross 118">
            <a:extLst>
              <a:ext uri="{FF2B5EF4-FFF2-40B4-BE49-F238E27FC236}">
                <a16:creationId xmlns:a16="http://schemas.microsoft.com/office/drawing/2014/main" id="{5B0D4554-BCC7-48BA-ABB1-35BE67EEB9B5}"/>
              </a:ext>
            </a:extLst>
          </p:cNvPr>
          <p:cNvSpPr/>
          <p:nvPr/>
        </p:nvSpPr>
        <p:spPr>
          <a:xfrm>
            <a:off x="1413019" y="3238503"/>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0" name="Rectangle 119">
            <a:extLst>
              <a:ext uri="{FF2B5EF4-FFF2-40B4-BE49-F238E27FC236}">
                <a16:creationId xmlns:a16="http://schemas.microsoft.com/office/drawing/2014/main" id="{1CBD4439-3B45-42C8-8F65-ED93D6585EB3}"/>
              </a:ext>
            </a:extLst>
          </p:cNvPr>
          <p:cNvSpPr/>
          <p:nvPr/>
        </p:nvSpPr>
        <p:spPr>
          <a:xfrm>
            <a:off x="2810644" y="3285658"/>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1" name="Rectangle 120">
            <a:extLst>
              <a:ext uri="{FF2B5EF4-FFF2-40B4-BE49-F238E27FC236}">
                <a16:creationId xmlns:a16="http://schemas.microsoft.com/office/drawing/2014/main" id="{B32BDBE6-7B08-4D97-A5C2-A37E71328292}"/>
              </a:ext>
            </a:extLst>
          </p:cNvPr>
          <p:cNvSpPr/>
          <p:nvPr/>
        </p:nvSpPr>
        <p:spPr>
          <a:xfrm>
            <a:off x="2810643" y="3431352"/>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2" name="TextBox 121">
            <a:extLst>
              <a:ext uri="{FF2B5EF4-FFF2-40B4-BE49-F238E27FC236}">
                <a16:creationId xmlns:a16="http://schemas.microsoft.com/office/drawing/2014/main" id="{220B515B-47C1-4673-B5E5-2DF2079AF739}"/>
              </a:ext>
            </a:extLst>
          </p:cNvPr>
          <p:cNvSpPr txBox="1"/>
          <p:nvPr/>
        </p:nvSpPr>
        <p:spPr>
          <a:xfrm>
            <a:off x="3089226" y="3004647"/>
            <a:ext cx="997755"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18</a:t>
            </a:r>
          </a:p>
        </p:txBody>
      </p:sp>
      <p:sp>
        <p:nvSpPr>
          <p:cNvPr id="123" name="Rectangle: Rounded Corners 122">
            <a:extLst>
              <a:ext uri="{FF2B5EF4-FFF2-40B4-BE49-F238E27FC236}">
                <a16:creationId xmlns:a16="http://schemas.microsoft.com/office/drawing/2014/main" id="{8F48C891-E92E-4187-BBF1-0785E14C8D8F}"/>
              </a:ext>
            </a:extLst>
          </p:cNvPr>
          <p:cNvSpPr/>
          <p:nvPr/>
        </p:nvSpPr>
        <p:spPr>
          <a:xfrm>
            <a:off x="309874" y="2880432"/>
            <a:ext cx="6305280" cy="188483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ross 123">
            <a:extLst>
              <a:ext uri="{FF2B5EF4-FFF2-40B4-BE49-F238E27FC236}">
                <a16:creationId xmlns:a16="http://schemas.microsoft.com/office/drawing/2014/main" id="{A858D18B-8541-4B98-8DC1-C9FC3F47ABE8}"/>
              </a:ext>
            </a:extLst>
          </p:cNvPr>
          <p:cNvSpPr/>
          <p:nvPr/>
        </p:nvSpPr>
        <p:spPr>
          <a:xfrm>
            <a:off x="1411264" y="4035378"/>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5" name="Rectangle 124">
            <a:extLst>
              <a:ext uri="{FF2B5EF4-FFF2-40B4-BE49-F238E27FC236}">
                <a16:creationId xmlns:a16="http://schemas.microsoft.com/office/drawing/2014/main" id="{46DCD402-9393-4C62-9090-B9233D62DD3B}"/>
              </a:ext>
            </a:extLst>
          </p:cNvPr>
          <p:cNvSpPr/>
          <p:nvPr/>
        </p:nvSpPr>
        <p:spPr>
          <a:xfrm>
            <a:off x="2810643" y="4105370"/>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6" name="Rectangle 125">
            <a:extLst>
              <a:ext uri="{FF2B5EF4-FFF2-40B4-BE49-F238E27FC236}">
                <a16:creationId xmlns:a16="http://schemas.microsoft.com/office/drawing/2014/main" id="{2AC19EA4-523D-453E-A93B-BC85C48A1DEB}"/>
              </a:ext>
            </a:extLst>
          </p:cNvPr>
          <p:cNvSpPr/>
          <p:nvPr/>
        </p:nvSpPr>
        <p:spPr>
          <a:xfrm>
            <a:off x="2810642" y="4251064"/>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7" name="TextBox 126">
            <a:extLst>
              <a:ext uri="{FF2B5EF4-FFF2-40B4-BE49-F238E27FC236}">
                <a16:creationId xmlns:a16="http://schemas.microsoft.com/office/drawing/2014/main" id="{102BFBD8-BFD0-450D-97E4-377F35D8E058}"/>
              </a:ext>
            </a:extLst>
          </p:cNvPr>
          <p:cNvSpPr txBox="1"/>
          <p:nvPr/>
        </p:nvSpPr>
        <p:spPr>
          <a:xfrm>
            <a:off x="3116113" y="3811456"/>
            <a:ext cx="1064313"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11</a:t>
            </a:r>
          </a:p>
        </p:txBody>
      </p:sp>
      <p:sp>
        <p:nvSpPr>
          <p:cNvPr id="128" name="Rectangle 127">
            <a:extLst>
              <a:ext uri="{FF2B5EF4-FFF2-40B4-BE49-F238E27FC236}">
                <a16:creationId xmlns:a16="http://schemas.microsoft.com/office/drawing/2014/main" id="{2201A2CB-F8DF-4A93-92AD-845510BA0165}"/>
              </a:ext>
            </a:extLst>
          </p:cNvPr>
          <p:cNvSpPr/>
          <p:nvPr/>
        </p:nvSpPr>
        <p:spPr>
          <a:xfrm>
            <a:off x="5038309" y="3275997"/>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9" name="Rectangle 128">
            <a:extLst>
              <a:ext uri="{FF2B5EF4-FFF2-40B4-BE49-F238E27FC236}">
                <a16:creationId xmlns:a16="http://schemas.microsoft.com/office/drawing/2014/main" id="{3A43DECA-C73A-4959-B842-7DE8B8909E49}"/>
              </a:ext>
            </a:extLst>
          </p:cNvPr>
          <p:cNvSpPr/>
          <p:nvPr/>
        </p:nvSpPr>
        <p:spPr>
          <a:xfrm>
            <a:off x="5038308" y="3421691"/>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30" name="Rectangle 129">
            <a:extLst>
              <a:ext uri="{FF2B5EF4-FFF2-40B4-BE49-F238E27FC236}">
                <a16:creationId xmlns:a16="http://schemas.microsoft.com/office/drawing/2014/main" id="{1F585257-A472-4A1F-8D92-D71B08BBE11D}"/>
              </a:ext>
            </a:extLst>
          </p:cNvPr>
          <p:cNvSpPr/>
          <p:nvPr/>
        </p:nvSpPr>
        <p:spPr>
          <a:xfrm>
            <a:off x="5062515" y="4098070"/>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31" name="Rectangle 130">
            <a:extLst>
              <a:ext uri="{FF2B5EF4-FFF2-40B4-BE49-F238E27FC236}">
                <a16:creationId xmlns:a16="http://schemas.microsoft.com/office/drawing/2014/main" id="{BA664318-C955-474A-A3A2-9A053542B6A1}"/>
              </a:ext>
            </a:extLst>
          </p:cNvPr>
          <p:cNvSpPr/>
          <p:nvPr/>
        </p:nvSpPr>
        <p:spPr>
          <a:xfrm>
            <a:off x="5062514" y="4243764"/>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2271F996-75A1-4299-B630-5BC543ACE8EF}"/>
              </a:ext>
            </a:extLst>
          </p:cNvPr>
          <p:cNvSpPr/>
          <p:nvPr/>
        </p:nvSpPr>
        <p:spPr>
          <a:xfrm>
            <a:off x="5611897" y="3030657"/>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B25E2D30-0D8E-4705-8B3C-298E3C6257F6}"/>
              </a:ext>
            </a:extLst>
          </p:cNvPr>
          <p:cNvSpPr/>
          <p:nvPr/>
        </p:nvSpPr>
        <p:spPr>
          <a:xfrm>
            <a:off x="5611897" y="3851471"/>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4" name="Picture 133" descr="A picture containing light, dark, woman, white&#10;&#10;Description automatically generated">
            <a:extLst>
              <a:ext uri="{FF2B5EF4-FFF2-40B4-BE49-F238E27FC236}">
                <a16:creationId xmlns:a16="http://schemas.microsoft.com/office/drawing/2014/main" id="{E0484694-5825-4EB7-A6A8-9F9532B81B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0601" y="3021648"/>
            <a:ext cx="735578" cy="804643"/>
          </a:xfrm>
          <a:prstGeom prst="rect">
            <a:avLst/>
          </a:prstGeom>
        </p:spPr>
      </p:pic>
      <p:pic>
        <p:nvPicPr>
          <p:cNvPr id="135" name="Picture 134">
            <a:extLst>
              <a:ext uri="{FF2B5EF4-FFF2-40B4-BE49-F238E27FC236}">
                <a16:creationId xmlns:a16="http://schemas.microsoft.com/office/drawing/2014/main" id="{018C1D70-CFC2-47BB-AD3F-7BC0ABA139C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26" b="97949" l="546" r="98361">
                        <a14:foregroundMark x1="9836" y1="36923" x2="6557" y2="49231"/>
                        <a14:foregroundMark x1="6557" y1="33846" x2="13115" y2="31282"/>
                        <a14:foregroundMark x1="13115" y1="31282" x2="19672" y2="34872"/>
                        <a14:foregroundMark x1="19672" y1="34872" x2="20219" y2="40513"/>
                        <a14:foregroundMark x1="39344" y1="36410" x2="48634" y2="34872"/>
                        <a14:foregroundMark x1="48634" y1="34872" x2="51913" y2="42564"/>
                        <a14:foregroundMark x1="92350" y1="58462" x2="93989" y2="66667"/>
                        <a14:foregroundMark x1="98361" y1="65128" x2="98907" y2="69744"/>
                        <a14:foregroundMark x1="76503" y1="89744" x2="74317" y2="94359"/>
                        <a14:foregroundMark x1="49180" y1="96923" x2="49180" y2="96923"/>
                        <a14:foregroundMark x1="61202" y1="97436" x2="61202" y2="97436"/>
                        <a14:foregroundMark x1="73224" y1="97949" x2="73224" y2="97949"/>
                        <a14:foregroundMark x1="37705" y1="12308" x2="37705" y2="12308"/>
                        <a14:foregroundMark x1="32240" y1="1538" x2="32240" y2="1538"/>
                        <a14:foregroundMark x1="14208" y1="9744" x2="14754" y2="10256"/>
                        <a14:foregroundMark x1="4918" y1="13846" x2="4918" y2="13846"/>
                        <a14:foregroundMark x1="11475" y1="22564" x2="11475" y2="22564"/>
                        <a14:foregroundMark x1="7650" y1="23077" x2="7650" y2="23077"/>
                        <a14:foregroundMark x1="8743" y1="23077" x2="8743" y2="23077"/>
                        <a14:foregroundMark x1="546" y1="9744" x2="546" y2="9744"/>
                        <a14:foregroundMark x1="46448" y1="31282" x2="42077" y2="36923"/>
                        <a14:foregroundMark x1="42077" y1="36923" x2="39891" y2="45128"/>
                        <a14:foregroundMark x1="46448" y1="24103" x2="46448" y2="24103"/>
                        <a14:foregroundMark x1="51913" y1="25128" x2="51913" y2="25128"/>
                      </a14:backgroundRemoval>
                    </a14:imgEffect>
                  </a14:imgLayer>
                </a14:imgProps>
              </a:ext>
              <a:ext uri="{28A0092B-C50C-407E-A947-70E740481C1C}">
                <a14:useLocalDpi xmlns:a14="http://schemas.microsoft.com/office/drawing/2010/main" val="0"/>
              </a:ext>
            </a:extLst>
          </a:blip>
          <a:stretch>
            <a:fillRect/>
          </a:stretch>
        </p:blipFill>
        <p:spPr>
          <a:xfrm>
            <a:off x="1965803" y="3859291"/>
            <a:ext cx="697761" cy="743516"/>
          </a:xfrm>
          <a:prstGeom prst="rect">
            <a:avLst/>
          </a:prstGeom>
        </p:spPr>
      </p:pic>
      <p:pic>
        <p:nvPicPr>
          <p:cNvPr id="136" name="Picture 135" descr="A picture containing light, dark, woman, white&#10;&#10;Description automatically generated">
            <a:extLst>
              <a:ext uri="{FF2B5EF4-FFF2-40B4-BE49-F238E27FC236}">
                <a16:creationId xmlns:a16="http://schemas.microsoft.com/office/drawing/2014/main" id="{928917CE-7B94-449A-84C8-5064168C35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32993" y="3029030"/>
            <a:ext cx="735578" cy="804643"/>
          </a:xfrm>
          <a:prstGeom prst="rect">
            <a:avLst/>
          </a:prstGeom>
        </p:spPr>
      </p:pic>
      <p:pic>
        <p:nvPicPr>
          <p:cNvPr id="137" name="Picture 136" descr="A picture containing light, dark, woman, white&#10;&#10;Description automatically generated">
            <a:extLst>
              <a:ext uri="{FF2B5EF4-FFF2-40B4-BE49-F238E27FC236}">
                <a16:creationId xmlns:a16="http://schemas.microsoft.com/office/drawing/2014/main" id="{59AEFF0C-E574-42CF-A177-B0E74D81BA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134" y="3851762"/>
            <a:ext cx="735578" cy="804643"/>
          </a:xfrm>
          <a:prstGeom prst="rect">
            <a:avLst/>
          </a:prstGeom>
        </p:spPr>
      </p:pic>
      <p:pic>
        <p:nvPicPr>
          <p:cNvPr id="138" name="Picture 137" descr="A picture containing light, dark, woman, white&#10;&#10;Description automatically generated">
            <a:extLst>
              <a:ext uri="{FF2B5EF4-FFF2-40B4-BE49-F238E27FC236}">
                <a16:creationId xmlns:a16="http://schemas.microsoft.com/office/drawing/2014/main" id="{A66EF5D2-B7F3-4A48-8C57-D706FBD1DD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69291" y="3038030"/>
            <a:ext cx="735578" cy="804643"/>
          </a:xfrm>
          <a:prstGeom prst="rect">
            <a:avLst/>
          </a:prstGeom>
        </p:spPr>
      </p:pic>
      <p:pic>
        <p:nvPicPr>
          <p:cNvPr id="139" name="Picture 138">
            <a:extLst>
              <a:ext uri="{FF2B5EF4-FFF2-40B4-BE49-F238E27FC236}">
                <a16:creationId xmlns:a16="http://schemas.microsoft.com/office/drawing/2014/main" id="{560C8103-2C13-4866-A497-CC65E0039C8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26" b="97949" l="546" r="98361">
                        <a14:foregroundMark x1="9836" y1="36923" x2="6557" y2="49231"/>
                        <a14:foregroundMark x1="6557" y1="33846" x2="13115" y2="31282"/>
                        <a14:foregroundMark x1="13115" y1="31282" x2="19672" y2="34872"/>
                        <a14:foregroundMark x1="19672" y1="34872" x2="20219" y2="40513"/>
                        <a14:foregroundMark x1="39344" y1="36410" x2="48634" y2="34872"/>
                        <a14:foregroundMark x1="48634" y1="34872" x2="51913" y2="42564"/>
                        <a14:foregroundMark x1="92350" y1="58462" x2="93989" y2="66667"/>
                        <a14:foregroundMark x1="98361" y1="65128" x2="98907" y2="69744"/>
                        <a14:foregroundMark x1="76503" y1="89744" x2="74317" y2="94359"/>
                        <a14:foregroundMark x1="49180" y1="96923" x2="49180" y2="96923"/>
                        <a14:foregroundMark x1="61202" y1="97436" x2="61202" y2="97436"/>
                        <a14:foregroundMark x1="73224" y1="97949" x2="73224" y2="97949"/>
                        <a14:foregroundMark x1="37705" y1="12308" x2="37705" y2="12308"/>
                        <a14:foregroundMark x1="32240" y1="1538" x2="32240" y2="1538"/>
                        <a14:foregroundMark x1="14208" y1="9744" x2="14754" y2="10256"/>
                        <a14:foregroundMark x1="4918" y1="13846" x2="4918" y2="13846"/>
                        <a14:foregroundMark x1="11475" y1="22564" x2="11475" y2="22564"/>
                        <a14:foregroundMark x1="7650" y1="23077" x2="7650" y2="23077"/>
                        <a14:foregroundMark x1="8743" y1="23077" x2="8743" y2="23077"/>
                        <a14:foregroundMark x1="546" y1="9744" x2="546" y2="9744"/>
                        <a14:foregroundMark x1="46448" y1="31282" x2="42077" y2="36923"/>
                        <a14:foregroundMark x1="42077" y1="36923" x2="39891" y2="45128"/>
                        <a14:foregroundMark x1="46448" y1="24103" x2="46448" y2="24103"/>
                        <a14:foregroundMark x1="51913" y1="25128" x2="51913" y2="25128"/>
                      </a14:backgroundRemoval>
                    </a14:imgEffect>
                  </a14:imgLayer>
                </a14:imgProps>
              </a:ext>
              <a:ext uri="{28A0092B-C50C-407E-A947-70E740481C1C}">
                <a14:useLocalDpi xmlns:a14="http://schemas.microsoft.com/office/drawing/2010/main" val="0"/>
              </a:ext>
            </a:extLst>
          </a:blip>
          <a:stretch>
            <a:fillRect/>
          </a:stretch>
        </p:blipFill>
        <p:spPr>
          <a:xfrm>
            <a:off x="4193469" y="3865980"/>
            <a:ext cx="697761" cy="743516"/>
          </a:xfrm>
          <a:prstGeom prst="rect">
            <a:avLst/>
          </a:prstGeom>
        </p:spPr>
      </p:pic>
      <p:cxnSp>
        <p:nvCxnSpPr>
          <p:cNvPr id="140" name="Straight Connector 139">
            <a:extLst>
              <a:ext uri="{FF2B5EF4-FFF2-40B4-BE49-F238E27FC236}">
                <a16:creationId xmlns:a16="http://schemas.microsoft.com/office/drawing/2014/main" id="{60E5ACE3-1C1E-4DA7-87B0-1957086BE48A}"/>
              </a:ext>
            </a:extLst>
          </p:cNvPr>
          <p:cNvCxnSpPr/>
          <p:nvPr/>
        </p:nvCxnSpPr>
        <p:spPr>
          <a:xfrm>
            <a:off x="4024020" y="3029030"/>
            <a:ext cx="0" cy="1529417"/>
          </a:xfrm>
          <a:prstGeom prst="line">
            <a:avLst/>
          </a:prstGeom>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AC97D993-3C37-436C-A500-313FB1018573}"/>
              </a:ext>
            </a:extLst>
          </p:cNvPr>
          <p:cNvCxnSpPr/>
          <p:nvPr/>
        </p:nvCxnSpPr>
        <p:spPr>
          <a:xfrm>
            <a:off x="4024020" y="1103122"/>
            <a:ext cx="0" cy="152941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7197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childTnLst>
                                </p:cTn>
                              </p:par>
                              <p:par>
                                <p:cTn id="14" presetID="10" presetClass="entr" presetSubtype="0" fill="hold"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0"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4"/>
                                        </p:tgtEl>
                                        <p:attrNameLst>
                                          <p:attrName>style.visibility</p:attrName>
                                        </p:attrNameLst>
                                      </p:cBhvr>
                                      <p:to>
                                        <p:strVal val="visible"/>
                                      </p:to>
                                    </p:set>
                                    <p:animEffect transition="in" filter="fade">
                                      <p:cBhvr>
                                        <p:cTn id="24" dur="500"/>
                                        <p:tgtEl>
                                          <p:spTgt spid="1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6"/>
                                        </p:tgtEl>
                                        <p:attrNameLst>
                                          <p:attrName>style.visibility</p:attrName>
                                        </p:attrNameLst>
                                      </p:cBhvr>
                                      <p:to>
                                        <p:strVal val="visible"/>
                                      </p:to>
                                    </p:set>
                                    <p:animEffect transition="in" filter="fade">
                                      <p:cBhvr>
                                        <p:cTn id="29" dur="500"/>
                                        <p:tgtEl>
                                          <p:spTgt spid="13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7"/>
                                        </p:tgtEl>
                                        <p:attrNameLst>
                                          <p:attrName>style.visibility</p:attrName>
                                        </p:attrNameLst>
                                      </p:cBhvr>
                                      <p:to>
                                        <p:strVal val="visible"/>
                                      </p:to>
                                    </p:set>
                                    <p:animEffect transition="in" filter="fade">
                                      <p:cBhvr>
                                        <p:cTn id="34" dur="500"/>
                                        <p:tgtEl>
                                          <p:spTgt spid="1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8"/>
                                        </p:tgtEl>
                                        <p:attrNameLst>
                                          <p:attrName>style.visibility</p:attrName>
                                        </p:attrNameLst>
                                      </p:cBhvr>
                                      <p:to>
                                        <p:strVal val="visible"/>
                                      </p:to>
                                    </p:set>
                                    <p:animEffect transition="in" filter="fade">
                                      <p:cBhvr>
                                        <p:cTn id="39"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F0CDC4-8D86-4C34-80EC-B28F60E96A37}"/>
              </a:ext>
            </a:extLst>
          </p:cNvPr>
          <p:cNvSpPr/>
          <p:nvPr/>
        </p:nvSpPr>
        <p:spPr>
          <a:xfrm>
            <a:off x="141732" y="126599"/>
            <a:ext cx="6576060" cy="646331"/>
          </a:xfrm>
          <a:prstGeom prst="rect">
            <a:avLst/>
          </a:prstGeom>
          <a:solidFill>
            <a:srgbClr val="FF0000"/>
          </a:solidFill>
        </p:spPr>
        <p:txBody>
          <a:bodyPr wrap="square">
            <a:spAutoFit/>
          </a:bodyPr>
          <a:lstStyle/>
          <a:p>
            <a:pPr algn="ctr"/>
            <a:r>
              <a:rPr lang="en-GB" b="1" u="sng" err="1">
                <a:solidFill>
                  <a:srgbClr val="000000"/>
                </a:solidFill>
                <a:latin typeface="Segoe Print" panose="02000600000000000000" pitchFamily="2" charset="0"/>
              </a:rPr>
              <a:t>Tasg</a:t>
            </a:r>
            <a:r>
              <a:rPr lang="en-GB" b="1" u="sng">
                <a:solidFill>
                  <a:srgbClr val="000000"/>
                </a:solidFill>
                <a:latin typeface="Segoe Print" panose="02000600000000000000" pitchFamily="2" charset="0"/>
              </a:rPr>
              <a:t> </a:t>
            </a:r>
            <a:r>
              <a:rPr lang="en-GB" b="1" u="sng" err="1">
                <a:solidFill>
                  <a:srgbClr val="000000"/>
                </a:solidFill>
                <a:latin typeface="Segoe Print" panose="02000600000000000000" pitchFamily="2" charset="0"/>
              </a:rPr>
              <a:t>Mathemateg</a:t>
            </a:r>
            <a:r>
              <a:rPr lang="en-GB" b="1" u="sng">
                <a:solidFill>
                  <a:srgbClr val="000000"/>
                </a:solidFill>
                <a:latin typeface="Segoe Print" panose="02000600000000000000" pitchFamily="2" charset="0"/>
              </a:rPr>
              <a:t> 1 – </a:t>
            </a:r>
            <a:r>
              <a:rPr lang="en-GB" b="1" u="sng" err="1">
                <a:solidFill>
                  <a:srgbClr val="000000"/>
                </a:solidFill>
                <a:latin typeface="Segoe Print" panose="02000600000000000000" pitchFamily="2" charset="0"/>
              </a:rPr>
              <a:t>Ar</a:t>
            </a:r>
            <a:r>
              <a:rPr lang="en-GB" b="1" u="sng">
                <a:solidFill>
                  <a:srgbClr val="000000"/>
                </a:solidFill>
                <a:latin typeface="Segoe Print" panose="02000600000000000000" pitchFamily="2" charset="0"/>
              </a:rPr>
              <a:t> </a:t>
            </a:r>
            <a:r>
              <a:rPr lang="en-GB" b="1" u="sng" err="1">
                <a:solidFill>
                  <a:srgbClr val="000000"/>
                </a:solidFill>
                <a:latin typeface="Segoe Print" panose="02000600000000000000" pitchFamily="2" charset="0"/>
              </a:rPr>
              <a:t>fy</a:t>
            </a:r>
            <a:r>
              <a:rPr lang="en-GB" b="1" u="sng">
                <a:solidFill>
                  <a:srgbClr val="000000"/>
                </a:solidFill>
                <a:latin typeface="Segoe Print" panose="02000600000000000000" pitchFamily="2" charset="0"/>
              </a:rPr>
              <a:t> </a:t>
            </a:r>
            <a:r>
              <a:rPr lang="en-GB" b="1" u="sng" err="1">
                <a:solidFill>
                  <a:srgbClr val="000000"/>
                </a:solidFill>
                <a:latin typeface="Segoe Print" panose="02000600000000000000" pitchFamily="2" charset="0"/>
              </a:rPr>
              <a:t>ffordd</a:t>
            </a:r>
            <a:r>
              <a:rPr lang="en-GB" b="1" u="sng">
                <a:solidFill>
                  <a:srgbClr val="000000"/>
                </a:solidFill>
                <a:latin typeface="Segoe Print" panose="02000600000000000000" pitchFamily="2" charset="0"/>
              </a:rPr>
              <a:t> - ADREF</a:t>
            </a:r>
            <a:br>
              <a:rPr lang="en-GB" b="1" u="sng">
                <a:solidFill>
                  <a:srgbClr val="000000"/>
                </a:solidFill>
                <a:latin typeface="Segoe Print" panose="02000600000000000000" pitchFamily="2" charset="0"/>
              </a:rPr>
            </a:br>
            <a:r>
              <a:rPr lang="en-GB" b="1" u="sng">
                <a:solidFill>
                  <a:srgbClr val="7030A0"/>
                </a:solidFill>
                <a:latin typeface="Segoe Print" panose="02000600000000000000" pitchFamily="2" charset="0"/>
              </a:rPr>
              <a:t>Task Mathematics 1 – On my way – AT HOME</a:t>
            </a:r>
            <a:endParaRPr lang="en-GB"/>
          </a:p>
        </p:txBody>
      </p:sp>
      <p:sp>
        <p:nvSpPr>
          <p:cNvPr id="5" name="Rectangle 4">
            <a:extLst>
              <a:ext uri="{FF2B5EF4-FFF2-40B4-BE49-F238E27FC236}">
                <a16:creationId xmlns:a16="http://schemas.microsoft.com/office/drawing/2014/main" id="{19B87F4C-39C6-4703-92E0-8EDC38B1E99C}"/>
              </a:ext>
            </a:extLst>
          </p:cNvPr>
          <p:cNvSpPr/>
          <p:nvPr/>
        </p:nvSpPr>
        <p:spPr>
          <a:xfrm>
            <a:off x="141732" y="126599"/>
            <a:ext cx="6574536" cy="9652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picture containing food, drawing&#10;&#10;Description automatically generated">
            <a:extLst>
              <a:ext uri="{FF2B5EF4-FFF2-40B4-BE49-F238E27FC236}">
                <a16:creationId xmlns:a16="http://schemas.microsoft.com/office/drawing/2014/main" id="{FB780A0B-0C9D-4C02-BDAF-9C118DFFF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67" y="1157650"/>
            <a:ext cx="764408" cy="544641"/>
          </a:xfrm>
          <a:prstGeom prst="rect">
            <a:avLst/>
          </a:prstGeom>
        </p:spPr>
      </p:pic>
      <p:sp>
        <p:nvSpPr>
          <p:cNvPr id="31" name="Cross 30">
            <a:extLst>
              <a:ext uri="{FF2B5EF4-FFF2-40B4-BE49-F238E27FC236}">
                <a16:creationId xmlns:a16="http://schemas.microsoft.com/office/drawing/2014/main" id="{587BFC21-8B23-4040-B9A7-1875FE1B5AFB}"/>
              </a:ext>
            </a:extLst>
          </p:cNvPr>
          <p:cNvSpPr/>
          <p:nvPr/>
        </p:nvSpPr>
        <p:spPr>
          <a:xfrm>
            <a:off x="1379505" y="1354390"/>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2" name="Rectangle 31">
            <a:extLst>
              <a:ext uri="{FF2B5EF4-FFF2-40B4-BE49-F238E27FC236}">
                <a16:creationId xmlns:a16="http://schemas.microsoft.com/office/drawing/2014/main" id="{84C5B5F2-E6FB-4271-A075-9B5928D57017}"/>
              </a:ext>
            </a:extLst>
          </p:cNvPr>
          <p:cNvSpPr/>
          <p:nvPr/>
        </p:nvSpPr>
        <p:spPr>
          <a:xfrm>
            <a:off x="2777130" y="1401545"/>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3" name="Rectangle 32">
            <a:extLst>
              <a:ext uri="{FF2B5EF4-FFF2-40B4-BE49-F238E27FC236}">
                <a16:creationId xmlns:a16="http://schemas.microsoft.com/office/drawing/2014/main" id="{E19E0876-8A8B-441C-B3A1-50F19864B106}"/>
              </a:ext>
            </a:extLst>
          </p:cNvPr>
          <p:cNvSpPr/>
          <p:nvPr/>
        </p:nvSpPr>
        <p:spPr>
          <a:xfrm>
            <a:off x="2777129" y="1547239"/>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4" name="TextBox 33">
            <a:extLst>
              <a:ext uri="{FF2B5EF4-FFF2-40B4-BE49-F238E27FC236}">
                <a16:creationId xmlns:a16="http://schemas.microsoft.com/office/drawing/2014/main" id="{9DBA9681-BBE2-488E-B597-6531407FAB6E}"/>
              </a:ext>
            </a:extLst>
          </p:cNvPr>
          <p:cNvSpPr txBox="1"/>
          <p:nvPr/>
        </p:nvSpPr>
        <p:spPr>
          <a:xfrm>
            <a:off x="3314157" y="1071070"/>
            <a:ext cx="997755"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6</a:t>
            </a:r>
          </a:p>
        </p:txBody>
      </p:sp>
      <p:pic>
        <p:nvPicPr>
          <p:cNvPr id="35" name="Picture 34">
            <a:extLst>
              <a:ext uri="{FF2B5EF4-FFF2-40B4-BE49-F238E27FC236}">
                <a16:creationId xmlns:a16="http://schemas.microsoft.com/office/drawing/2014/main" id="{AAAC0C26-CA3A-44EB-84BE-654EDFC1E0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97" b="92178" l="3167" r="94667">
                        <a14:foregroundMark x1="91000" y1="46300" x2="91000" y2="46300"/>
                        <a14:foregroundMark x1="90833" y1="46512" x2="90833" y2="46512"/>
                        <a14:foregroundMark x1="90333" y1="44820" x2="90667" y2="47146"/>
                        <a14:foregroundMark x1="91000" y1="46512" x2="90667" y2="48837"/>
                        <a14:foregroundMark x1="88167" y1="5708" x2="88167" y2="5708"/>
                        <a14:foregroundMark x1="94667" y1="11205" x2="94667" y2="11205"/>
                        <a14:foregroundMark x1="67833" y1="92600" x2="67833" y2="92600"/>
                        <a14:foregroundMark x1="89667" y1="79070" x2="89667" y2="79070"/>
                        <a14:foregroundMark x1="90000" y1="79070" x2="90000" y2="79070"/>
                        <a14:foregroundMark x1="7000" y1="56025" x2="7000" y2="56025"/>
                        <a14:foregroundMark x1="3167" y1="58985" x2="3167" y2="58985"/>
                        <a14:foregroundMark x1="81333" y1="31712" x2="81333" y2="31712"/>
                      </a14:backgroundRemoval>
                    </a14:imgEffect>
                  </a14:imgLayer>
                </a14:imgProps>
              </a:ext>
              <a:ext uri="{28A0092B-C50C-407E-A947-70E740481C1C}">
                <a14:useLocalDpi xmlns:a14="http://schemas.microsoft.com/office/drawing/2010/main" val="0"/>
              </a:ext>
            </a:extLst>
          </a:blip>
          <a:stretch>
            <a:fillRect/>
          </a:stretch>
        </p:blipFill>
        <p:spPr>
          <a:xfrm>
            <a:off x="1899156" y="1227035"/>
            <a:ext cx="764409" cy="602609"/>
          </a:xfrm>
          <a:prstGeom prst="rect">
            <a:avLst/>
          </a:prstGeom>
        </p:spPr>
      </p:pic>
      <p:sp>
        <p:nvSpPr>
          <p:cNvPr id="38" name="Rectangle: Rounded Corners 37">
            <a:extLst>
              <a:ext uri="{FF2B5EF4-FFF2-40B4-BE49-F238E27FC236}">
                <a16:creationId xmlns:a16="http://schemas.microsoft.com/office/drawing/2014/main" id="{CCD33DED-9C95-4FBC-B404-B7C27455D974}"/>
              </a:ext>
            </a:extLst>
          </p:cNvPr>
          <p:cNvSpPr/>
          <p:nvPr/>
        </p:nvSpPr>
        <p:spPr>
          <a:xfrm>
            <a:off x="276360" y="996319"/>
            <a:ext cx="6338794" cy="188483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a:extLst>
              <a:ext uri="{FF2B5EF4-FFF2-40B4-BE49-F238E27FC236}">
                <a16:creationId xmlns:a16="http://schemas.microsoft.com/office/drawing/2014/main" id="{90F42B41-5479-4451-8A74-7C124549D9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97" b="92178" l="3167" r="94667">
                        <a14:foregroundMark x1="91000" y1="46300" x2="91000" y2="46300"/>
                        <a14:foregroundMark x1="90833" y1="46512" x2="90833" y2="46512"/>
                        <a14:foregroundMark x1="90333" y1="44820" x2="90667" y2="47146"/>
                        <a14:foregroundMark x1="91000" y1="46512" x2="90667" y2="48837"/>
                        <a14:foregroundMark x1="88167" y1="5708" x2="88167" y2="5708"/>
                        <a14:foregroundMark x1="94667" y1="11205" x2="94667" y2="11205"/>
                        <a14:foregroundMark x1="67833" y1="92600" x2="67833" y2="92600"/>
                        <a14:foregroundMark x1="89667" y1="79070" x2="89667" y2="79070"/>
                        <a14:foregroundMark x1="90000" y1="79070" x2="90000" y2="79070"/>
                        <a14:foregroundMark x1="7000" y1="56025" x2="7000" y2="56025"/>
                        <a14:foregroundMark x1="3167" y1="58985" x2="3167" y2="58985"/>
                        <a14:foregroundMark x1="81333" y1="31712" x2="81333" y2="31712"/>
                      </a14:backgroundRemoval>
                    </a14:imgEffect>
                  </a14:imgLayer>
                </a14:imgProps>
              </a:ext>
              <a:ext uri="{28A0092B-C50C-407E-A947-70E740481C1C}">
                <a14:useLocalDpi xmlns:a14="http://schemas.microsoft.com/office/drawing/2010/main" val="0"/>
              </a:ext>
            </a:extLst>
          </a:blip>
          <a:stretch>
            <a:fillRect/>
          </a:stretch>
        </p:blipFill>
        <p:spPr>
          <a:xfrm>
            <a:off x="476339" y="2023912"/>
            <a:ext cx="764409" cy="602609"/>
          </a:xfrm>
          <a:prstGeom prst="rect">
            <a:avLst/>
          </a:prstGeom>
        </p:spPr>
      </p:pic>
      <p:sp>
        <p:nvSpPr>
          <p:cNvPr id="40" name="Cross 39">
            <a:extLst>
              <a:ext uri="{FF2B5EF4-FFF2-40B4-BE49-F238E27FC236}">
                <a16:creationId xmlns:a16="http://schemas.microsoft.com/office/drawing/2014/main" id="{93A91C2F-DE2C-42BC-8150-6ECEB8A72B73}"/>
              </a:ext>
            </a:extLst>
          </p:cNvPr>
          <p:cNvSpPr/>
          <p:nvPr/>
        </p:nvSpPr>
        <p:spPr>
          <a:xfrm>
            <a:off x="1377750" y="2151265"/>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41" name="Picture 40">
            <a:extLst>
              <a:ext uri="{FF2B5EF4-FFF2-40B4-BE49-F238E27FC236}">
                <a16:creationId xmlns:a16="http://schemas.microsoft.com/office/drawing/2014/main" id="{C173D97D-2BA1-4068-818C-ABED223E95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97" b="92178" l="3167" r="94667">
                        <a14:foregroundMark x1="91000" y1="46300" x2="91000" y2="46300"/>
                        <a14:foregroundMark x1="90833" y1="46512" x2="90833" y2="46512"/>
                        <a14:foregroundMark x1="90333" y1="44820" x2="90667" y2="47146"/>
                        <a14:foregroundMark x1="91000" y1="46512" x2="90667" y2="48837"/>
                        <a14:foregroundMark x1="88167" y1="5708" x2="88167" y2="5708"/>
                        <a14:foregroundMark x1="94667" y1="11205" x2="94667" y2="11205"/>
                        <a14:foregroundMark x1="67833" y1="92600" x2="67833" y2="92600"/>
                        <a14:foregroundMark x1="89667" y1="79070" x2="89667" y2="79070"/>
                        <a14:foregroundMark x1="90000" y1="79070" x2="90000" y2="79070"/>
                        <a14:foregroundMark x1="7000" y1="56025" x2="7000" y2="56025"/>
                        <a14:foregroundMark x1="3167" y1="58985" x2="3167" y2="58985"/>
                        <a14:foregroundMark x1="81333" y1="31712" x2="81333" y2="31712"/>
                      </a14:backgroundRemoval>
                    </a14:imgEffect>
                  </a14:imgLayer>
                </a14:imgProps>
              </a:ext>
              <a:ext uri="{28A0092B-C50C-407E-A947-70E740481C1C}">
                <a14:useLocalDpi xmlns:a14="http://schemas.microsoft.com/office/drawing/2010/main" val="0"/>
              </a:ext>
            </a:extLst>
          </a:blip>
          <a:stretch>
            <a:fillRect/>
          </a:stretch>
        </p:blipFill>
        <p:spPr>
          <a:xfrm>
            <a:off x="1899155" y="2023912"/>
            <a:ext cx="764409" cy="602609"/>
          </a:xfrm>
          <a:prstGeom prst="rect">
            <a:avLst/>
          </a:prstGeom>
        </p:spPr>
      </p:pic>
      <p:sp>
        <p:nvSpPr>
          <p:cNvPr id="42" name="Rectangle 41">
            <a:extLst>
              <a:ext uri="{FF2B5EF4-FFF2-40B4-BE49-F238E27FC236}">
                <a16:creationId xmlns:a16="http://schemas.microsoft.com/office/drawing/2014/main" id="{1F592460-6092-432B-8A00-DB6959983ED4}"/>
              </a:ext>
            </a:extLst>
          </p:cNvPr>
          <p:cNvSpPr/>
          <p:nvPr/>
        </p:nvSpPr>
        <p:spPr>
          <a:xfrm>
            <a:off x="2777129" y="2221257"/>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43" name="Rectangle 42">
            <a:extLst>
              <a:ext uri="{FF2B5EF4-FFF2-40B4-BE49-F238E27FC236}">
                <a16:creationId xmlns:a16="http://schemas.microsoft.com/office/drawing/2014/main" id="{CD436D39-B7F1-41A3-A6FE-2C09EC0BD2B1}"/>
              </a:ext>
            </a:extLst>
          </p:cNvPr>
          <p:cNvSpPr/>
          <p:nvPr/>
        </p:nvSpPr>
        <p:spPr>
          <a:xfrm>
            <a:off x="2777128" y="2366951"/>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44" name="TextBox 43">
            <a:extLst>
              <a:ext uri="{FF2B5EF4-FFF2-40B4-BE49-F238E27FC236}">
                <a16:creationId xmlns:a16="http://schemas.microsoft.com/office/drawing/2014/main" id="{1C8CAB3F-7008-48A8-87B3-66A6AA6DFB05}"/>
              </a:ext>
            </a:extLst>
          </p:cNvPr>
          <p:cNvSpPr txBox="1"/>
          <p:nvPr/>
        </p:nvSpPr>
        <p:spPr>
          <a:xfrm>
            <a:off x="3314157" y="1878747"/>
            <a:ext cx="510401"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4</a:t>
            </a:r>
          </a:p>
        </p:txBody>
      </p:sp>
      <p:pic>
        <p:nvPicPr>
          <p:cNvPr id="18" name="Picture 17">
            <a:extLst>
              <a:ext uri="{FF2B5EF4-FFF2-40B4-BE49-F238E27FC236}">
                <a16:creationId xmlns:a16="http://schemas.microsoft.com/office/drawing/2014/main" id="{D62BBB81-D969-440B-A5C3-86BDE0E0457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97" b="92178" l="3167" r="94667">
                        <a14:foregroundMark x1="91000" y1="46300" x2="91000" y2="46300"/>
                        <a14:foregroundMark x1="90833" y1="46512" x2="90833" y2="46512"/>
                        <a14:foregroundMark x1="90333" y1="44820" x2="90667" y2="47146"/>
                        <a14:foregroundMark x1="91000" y1="46512" x2="90667" y2="48837"/>
                        <a14:foregroundMark x1="88167" y1="5708" x2="88167" y2="5708"/>
                        <a14:foregroundMark x1="94667" y1="11205" x2="94667" y2="11205"/>
                        <a14:foregroundMark x1="67833" y1="92600" x2="67833" y2="92600"/>
                        <a14:foregroundMark x1="89667" y1="79070" x2="89667" y2="79070"/>
                        <a14:foregroundMark x1="90000" y1="79070" x2="90000" y2="79070"/>
                        <a14:foregroundMark x1="7000" y1="56025" x2="7000" y2="56025"/>
                        <a14:foregroundMark x1="3167" y1="58985" x2="3167" y2="58985"/>
                        <a14:foregroundMark x1="81333" y1="31712" x2="81333" y2="31712"/>
                      </a14:backgroundRemoval>
                    </a14:imgEffect>
                  </a14:imgLayer>
                </a14:imgProps>
              </a:ext>
              <a:ext uri="{28A0092B-C50C-407E-A947-70E740481C1C}">
                <a14:useLocalDpi xmlns:a14="http://schemas.microsoft.com/office/drawing/2010/main" val="0"/>
              </a:ext>
            </a:extLst>
          </a:blip>
          <a:stretch>
            <a:fillRect/>
          </a:stretch>
        </p:blipFill>
        <p:spPr>
          <a:xfrm>
            <a:off x="4169880" y="1183394"/>
            <a:ext cx="764409" cy="602609"/>
          </a:xfrm>
          <a:prstGeom prst="rect">
            <a:avLst/>
          </a:prstGeom>
        </p:spPr>
      </p:pic>
      <p:sp>
        <p:nvSpPr>
          <p:cNvPr id="19" name="Rectangle 18">
            <a:extLst>
              <a:ext uri="{FF2B5EF4-FFF2-40B4-BE49-F238E27FC236}">
                <a16:creationId xmlns:a16="http://schemas.microsoft.com/office/drawing/2014/main" id="{18B48B36-4BD9-428D-AECC-FEB96F5806E7}"/>
              </a:ext>
            </a:extLst>
          </p:cNvPr>
          <p:cNvSpPr/>
          <p:nvPr/>
        </p:nvSpPr>
        <p:spPr>
          <a:xfrm>
            <a:off x="5047854" y="1380739"/>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0" name="Rectangle 19">
            <a:extLst>
              <a:ext uri="{FF2B5EF4-FFF2-40B4-BE49-F238E27FC236}">
                <a16:creationId xmlns:a16="http://schemas.microsoft.com/office/drawing/2014/main" id="{5FD7E6A2-6BF6-42B7-BE1B-1F15245BE63E}"/>
              </a:ext>
            </a:extLst>
          </p:cNvPr>
          <p:cNvSpPr/>
          <p:nvPr/>
        </p:nvSpPr>
        <p:spPr>
          <a:xfrm>
            <a:off x="5047853" y="1526433"/>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21" name="Picture 20" descr="A picture containing food, drawing&#10;&#10;Description automatically generated">
            <a:extLst>
              <a:ext uri="{FF2B5EF4-FFF2-40B4-BE49-F238E27FC236}">
                <a16:creationId xmlns:a16="http://schemas.microsoft.com/office/drawing/2014/main" id="{7C1B8436-3891-4C7B-9E8A-08790BF55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500" y="1981042"/>
            <a:ext cx="764408" cy="544641"/>
          </a:xfrm>
          <a:prstGeom prst="rect">
            <a:avLst/>
          </a:prstGeom>
        </p:spPr>
      </p:pic>
      <p:sp>
        <p:nvSpPr>
          <p:cNvPr id="22" name="Rectangle 21">
            <a:extLst>
              <a:ext uri="{FF2B5EF4-FFF2-40B4-BE49-F238E27FC236}">
                <a16:creationId xmlns:a16="http://schemas.microsoft.com/office/drawing/2014/main" id="{F3EACA3F-46BA-4494-BA3C-1BE4027F35F5}"/>
              </a:ext>
            </a:extLst>
          </p:cNvPr>
          <p:cNvSpPr/>
          <p:nvPr/>
        </p:nvSpPr>
        <p:spPr>
          <a:xfrm>
            <a:off x="5072060" y="2202812"/>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3" name="Rectangle 22">
            <a:extLst>
              <a:ext uri="{FF2B5EF4-FFF2-40B4-BE49-F238E27FC236}">
                <a16:creationId xmlns:a16="http://schemas.microsoft.com/office/drawing/2014/main" id="{CC419273-9293-4F3D-9B88-495EE7D4380E}"/>
              </a:ext>
            </a:extLst>
          </p:cNvPr>
          <p:cNvSpPr/>
          <p:nvPr/>
        </p:nvSpPr>
        <p:spPr>
          <a:xfrm>
            <a:off x="5072059" y="2348506"/>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AEE4EB10-70D6-41D3-9B27-4DD096C94543}"/>
              </a:ext>
            </a:extLst>
          </p:cNvPr>
          <p:cNvSpPr/>
          <p:nvPr/>
        </p:nvSpPr>
        <p:spPr>
          <a:xfrm>
            <a:off x="5621442" y="1135399"/>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4FA981A6-7836-4068-B1C3-BE5E425F910C}"/>
              </a:ext>
            </a:extLst>
          </p:cNvPr>
          <p:cNvSpPr/>
          <p:nvPr/>
        </p:nvSpPr>
        <p:spPr>
          <a:xfrm>
            <a:off x="5621442" y="1956213"/>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ross 26">
            <a:extLst>
              <a:ext uri="{FF2B5EF4-FFF2-40B4-BE49-F238E27FC236}">
                <a16:creationId xmlns:a16="http://schemas.microsoft.com/office/drawing/2014/main" id="{485075F7-EDCE-4B1A-8B64-721E08370D36}"/>
              </a:ext>
            </a:extLst>
          </p:cNvPr>
          <p:cNvSpPr/>
          <p:nvPr/>
        </p:nvSpPr>
        <p:spPr>
          <a:xfrm>
            <a:off x="1379505" y="3556911"/>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8" name="Rectangle 27">
            <a:extLst>
              <a:ext uri="{FF2B5EF4-FFF2-40B4-BE49-F238E27FC236}">
                <a16:creationId xmlns:a16="http://schemas.microsoft.com/office/drawing/2014/main" id="{8242D422-9E67-4635-B531-04FECF46EAE3}"/>
              </a:ext>
            </a:extLst>
          </p:cNvPr>
          <p:cNvSpPr/>
          <p:nvPr/>
        </p:nvSpPr>
        <p:spPr>
          <a:xfrm>
            <a:off x="2777130" y="3604066"/>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6" name="Rectangle 35">
            <a:extLst>
              <a:ext uri="{FF2B5EF4-FFF2-40B4-BE49-F238E27FC236}">
                <a16:creationId xmlns:a16="http://schemas.microsoft.com/office/drawing/2014/main" id="{A59C20BC-E699-458D-9FB4-8B267238AF3E}"/>
              </a:ext>
            </a:extLst>
          </p:cNvPr>
          <p:cNvSpPr/>
          <p:nvPr/>
        </p:nvSpPr>
        <p:spPr>
          <a:xfrm>
            <a:off x="2777129" y="3749760"/>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7" name="TextBox 36">
            <a:extLst>
              <a:ext uri="{FF2B5EF4-FFF2-40B4-BE49-F238E27FC236}">
                <a16:creationId xmlns:a16="http://schemas.microsoft.com/office/drawing/2014/main" id="{E9A34B97-E972-4057-8404-4F9491ADB86E}"/>
              </a:ext>
            </a:extLst>
          </p:cNvPr>
          <p:cNvSpPr txBox="1"/>
          <p:nvPr/>
        </p:nvSpPr>
        <p:spPr>
          <a:xfrm>
            <a:off x="3314157" y="3273591"/>
            <a:ext cx="997755"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8</a:t>
            </a:r>
          </a:p>
        </p:txBody>
      </p:sp>
      <p:sp>
        <p:nvSpPr>
          <p:cNvPr id="46" name="Rectangle: Rounded Corners 45">
            <a:extLst>
              <a:ext uri="{FF2B5EF4-FFF2-40B4-BE49-F238E27FC236}">
                <a16:creationId xmlns:a16="http://schemas.microsoft.com/office/drawing/2014/main" id="{277E2F2A-A2D8-49BB-BC02-A5CF1F192DF7}"/>
              </a:ext>
            </a:extLst>
          </p:cNvPr>
          <p:cNvSpPr/>
          <p:nvPr/>
        </p:nvSpPr>
        <p:spPr>
          <a:xfrm>
            <a:off x="276360" y="3198840"/>
            <a:ext cx="6305280" cy="188483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ross 47">
            <a:extLst>
              <a:ext uri="{FF2B5EF4-FFF2-40B4-BE49-F238E27FC236}">
                <a16:creationId xmlns:a16="http://schemas.microsoft.com/office/drawing/2014/main" id="{D0CE8A82-7136-488E-8AB9-F1DC1842402B}"/>
              </a:ext>
            </a:extLst>
          </p:cNvPr>
          <p:cNvSpPr/>
          <p:nvPr/>
        </p:nvSpPr>
        <p:spPr>
          <a:xfrm>
            <a:off x="1377750" y="4353786"/>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0" name="Rectangle 49">
            <a:extLst>
              <a:ext uri="{FF2B5EF4-FFF2-40B4-BE49-F238E27FC236}">
                <a16:creationId xmlns:a16="http://schemas.microsoft.com/office/drawing/2014/main" id="{73EDD1A3-1975-40D4-BA01-BBAF91EFE143}"/>
              </a:ext>
            </a:extLst>
          </p:cNvPr>
          <p:cNvSpPr/>
          <p:nvPr/>
        </p:nvSpPr>
        <p:spPr>
          <a:xfrm>
            <a:off x="2777129" y="4423778"/>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1" name="Rectangle 50">
            <a:extLst>
              <a:ext uri="{FF2B5EF4-FFF2-40B4-BE49-F238E27FC236}">
                <a16:creationId xmlns:a16="http://schemas.microsoft.com/office/drawing/2014/main" id="{EAB92C02-828C-477A-80D5-E44DE02A8881}"/>
              </a:ext>
            </a:extLst>
          </p:cNvPr>
          <p:cNvSpPr/>
          <p:nvPr/>
        </p:nvSpPr>
        <p:spPr>
          <a:xfrm>
            <a:off x="2777128" y="4569472"/>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2" name="TextBox 51">
            <a:extLst>
              <a:ext uri="{FF2B5EF4-FFF2-40B4-BE49-F238E27FC236}">
                <a16:creationId xmlns:a16="http://schemas.microsoft.com/office/drawing/2014/main" id="{1497E379-6B12-4FCE-BB30-306771D9C044}"/>
              </a:ext>
            </a:extLst>
          </p:cNvPr>
          <p:cNvSpPr txBox="1"/>
          <p:nvPr/>
        </p:nvSpPr>
        <p:spPr>
          <a:xfrm>
            <a:off x="3314157" y="4081268"/>
            <a:ext cx="510401"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7</a:t>
            </a:r>
          </a:p>
        </p:txBody>
      </p:sp>
      <p:sp>
        <p:nvSpPr>
          <p:cNvPr id="54" name="Rectangle 53">
            <a:extLst>
              <a:ext uri="{FF2B5EF4-FFF2-40B4-BE49-F238E27FC236}">
                <a16:creationId xmlns:a16="http://schemas.microsoft.com/office/drawing/2014/main" id="{DC9EDDDD-9175-4347-A360-56346B0DB86C}"/>
              </a:ext>
            </a:extLst>
          </p:cNvPr>
          <p:cNvSpPr/>
          <p:nvPr/>
        </p:nvSpPr>
        <p:spPr>
          <a:xfrm>
            <a:off x="5004795" y="3594405"/>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5" name="Rectangle 54">
            <a:extLst>
              <a:ext uri="{FF2B5EF4-FFF2-40B4-BE49-F238E27FC236}">
                <a16:creationId xmlns:a16="http://schemas.microsoft.com/office/drawing/2014/main" id="{017D5A8F-A575-4312-87DF-3CF321A5125B}"/>
              </a:ext>
            </a:extLst>
          </p:cNvPr>
          <p:cNvSpPr/>
          <p:nvPr/>
        </p:nvSpPr>
        <p:spPr>
          <a:xfrm>
            <a:off x="5004794" y="3740099"/>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7" name="Rectangle 56">
            <a:extLst>
              <a:ext uri="{FF2B5EF4-FFF2-40B4-BE49-F238E27FC236}">
                <a16:creationId xmlns:a16="http://schemas.microsoft.com/office/drawing/2014/main" id="{43675CD9-E546-4432-8A74-4A9DA2133B22}"/>
              </a:ext>
            </a:extLst>
          </p:cNvPr>
          <p:cNvSpPr/>
          <p:nvPr/>
        </p:nvSpPr>
        <p:spPr>
          <a:xfrm>
            <a:off x="5029001" y="4416478"/>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8" name="Rectangle 57">
            <a:extLst>
              <a:ext uri="{FF2B5EF4-FFF2-40B4-BE49-F238E27FC236}">
                <a16:creationId xmlns:a16="http://schemas.microsoft.com/office/drawing/2014/main" id="{4142F675-B0CB-4D57-8BD8-E7BD4EE93C86}"/>
              </a:ext>
            </a:extLst>
          </p:cNvPr>
          <p:cNvSpPr/>
          <p:nvPr/>
        </p:nvSpPr>
        <p:spPr>
          <a:xfrm>
            <a:off x="5029000" y="4562172"/>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0694C647-7053-4AD3-839B-EF3814B3AAAA}"/>
              </a:ext>
            </a:extLst>
          </p:cNvPr>
          <p:cNvSpPr/>
          <p:nvPr/>
        </p:nvSpPr>
        <p:spPr>
          <a:xfrm>
            <a:off x="5578383" y="3349065"/>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46845F63-FA9E-4954-8853-FE3499FA3323}"/>
              </a:ext>
            </a:extLst>
          </p:cNvPr>
          <p:cNvSpPr/>
          <p:nvPr/>
        </p:nvSpPr>
        <p:spPr>
          <a:xfrm>
            <a:off x="5578383" y="4169879"/>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descr="A picture containing light, dark, woman, white&#10;&#10;Description automatically generated">
            <a:extLst>
              <a:ext uri="{FF2B5EF4-FFF2-40B4-BE49-F238E27FC236}">
                <a16:creationId xmlns:a16="http://schemas.microsoft.com/office/drawing/2014/main" id="{41F5E81C-C66A-46E6-B0D0-6FF057799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087" y="3340056"/>
            <a:ext cx="735578" cy="804643"/>
          </a:xfrm>
          <a:prstGeom prst="rect">
            <a:avLst/>
          </a:prstGeom>
        </p:spPr>
      </p:pic>
      <p:pic>
        <p:nvPicPr>
          <p:cNvPr id="62" name="Picture 61">
            <a:extLst>
              <a:ext uri="{FF2B5EF4-FFF2-40B4-BE49-F238E27FC236}">
                <a16:creationId xmlns:a16="http://schemas.microsoft.com/office/drawing/2014/main" id="{E5A1B0A1-21F3-448A-871F-EED647F8E8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26" b="97949" l="546" r="98361">
                        <a14:foregroundMark x1="9836" y1="36923" x2="6557" y2="49231"/>
                        <a14:foregroundMark x1="6557" y1="33846" x2="13115" y2="31282"/>
                        <a14:foregroundMark x1="13115" y1="31282" x2="19672" y2="34872"/>
                        <a14:foregroundMark x1="19672" y1="34872" x2="20219" y2="40513"/>
                        <a14:foregroundMark x1="39344" y1="36410" x2="48634" y2="34872"/>
                        <a14:foregroundMark x1="48634" y1="34872" x2="51913" y2="42564"/>
                        <a14:foregroundMark x1="92350" y1="58462" x2="93989" y2="66667"/>
                        <a14:foregroundMark x1="98361" y1="65128" x2="98907" y2="69744"/>
                        <a14:foregroundMark x1="76503" y1="89744" x2="74317" y2="94359"/>
                        <a14:foregroundMark x1="49180" y1="96923" x2="49180" y2="96923"/>
                        <a14:foregroundMark x1="61202" y1="97436" x2="61202" y2="97436"/>
                        <a14:foregroundMark x1="73224" y1="97949" x2="73224" y2="97949"/>
                        <a14:foregroundMark x1="37705" y1="12308" x2="37705" y2="12308"/>
                        <a14:foregroundMark x1="32240" y1="1538" x2="32240" y2="1538"/>
                        <a14:foregroundMark x1="14208" y1="9744" x2="14754" y2="10256"/>
                        <a14:foregroundMark x1="4918" y1="13846" x2="4918" y2="13846"/>
                        <a14:foregroundMark x1="11475" y1="22564" x2="11475" y2="22564"/>
                        <a14:foregroundMark x1="7650" y1="23077" x2="7650" y2="23077"/>
                        <a14:foregroundMark x1="8743" y1="23077" x2="8743" y2="23077"/>
                        <a14:foregroundMark x1="546" y1="9744" x2="546" y2="9744"/>
                        <a14:foregroundMark x1="46448" y1="31282" x2="42077" y2="36923"/>
                        <a14:foregroundMark x1="42077" y1="36923" x2="39891" y2="45128"/>
                        <a14:foregroundMark x1="46448" y1="24103" x2="46448" y2="24103"/>
                        <a14:foregroundMark x1="51913" y1="25128" x2="51913" y2="25128"/>
                      </a14:backgroundRemoval>
                    </a14:imgEffect>
                  </a14:imgLayer>
                </a14:imgProps>
              </a:ext>
              <a:ext uri="{28A0092B-C50C-407E-A947-70E740481C1C}">
                <a14:useLocalDpi xmlns:a14="http://schemas.microsoft.com/office/drawing/2010/main" val="0"/>
              </a:ext>
            </a:extLst>
          </a:blip>
          <a:stretch>
            <a:fillRect/>
          </a:stretch>
        </p:blipFill>
        <p:spPr>
          <a:xfrm>
            <a:off x="1932289" y="4177699"/>
            <a:ext cx="697761" cy="743516"/>
          </a:xfrm>
          <a:prstGeom prst="rect">
            <a:avLst/>
          </a:prstGeom>
        </p:spPr>
      </p:pic>
      <p:pic>
        <p:nvPicPr>
          <p:cNvPr id="63" name="Picture 62" descr="A picture containing light, dark, woman, white&#10;&#10;Description automatically generated">
            <a:extLst>
              <a:ext uri="{FF2B5EF4-FFF2-40B4-BE49-F238E27FC236}">
                <a16:creationId xmlns:a16="http://schemas.microsoft.com/office/drawing/2014/main" id="{270802FE-9718-4274-A419-475BE14E90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9479" y="3347438"/>
            <a:ext cx="735578" cy="804643"/>
          </a:xfrm>
          <a:prstGeom prst="rect">
            <a:avLst/>
          </a:prstGeom>
        </p:spPr>
      </p:pic>
      <p:pic>
        <p:nvPicPr>
          <p:cNvPr id="64" name="Picture 63" descr="A picture containing light, dark, woman, white&#10;&#10;Description automatically generated">
            <a:extLst>
              <a:ext uri="{FF2B5EF4-FFF2-40B4-BE49-F238E27FC236}">
                <a16:creationId xmlns:a16="http://schemas.microsoft.com/office/drawing/2014/main" id="{EB401DE7-EB0A-4740-8DFC-19703CB63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20" y="4170170"/>
            <a:ext cx="735578" cy="804643"/>
          </a:xfrm>
          <a:prstGeom prst="rect">
            <a:avLst/>
          </a:prstGeom>
        </p:spPr>
      </p:pic>
      <p:pic>
        <p:nvPicPr>
          <p:cNvPr id="65" name="Picture 64" descr="A picture containing light, dark, woman, white&#10;&#10;Description automatically generated">
            <a:extLst>
              <a:ext uri="{FF2B5EF4-FFF2-40B4-BE49-F238E27FC236}">
                <a16:creationId xmlns:a16="http://schemas.microsoft.com/office/drawing/2014/main" id="{0F1E7E62-8328-4A9F-A0B4-BBF66F336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5777" y="3356438"/>
            <a:ext cx="735578" cy="804643"/>
          </a:xfrm>
          <a:prstGeom prst="rect">
            <a:avLst/>
          </a:prstGeom>
        </p:spPr>
      </p:pic>
      <p:pic>
        <p:nvPicPr>
          <p:cNvPr id="66" name="Picture 65">
            <a:extLst>
              <a:ext uri="{FF2B5EF4-FFF2-40B4-BE49-F238E27FC236}">
                <a16:creationId xmlns:a16="http://schemas.microsoft.com/office/drawing/2014/main" id="{AC6D927D-776C-40F0-83B7-C95B17D0EF0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26" b="97949" l="546" r="98361">
                        <a14:foregroundMark x1="9836" y1="36923" x2="6557" y2="49231"/>
                        <a14:foregroundMark x1="6557" y1="33846" x2="13115" y2="31282"/>
                        <a14:foregroundMark x1="13115" y1="31282" x2="19672" y2="34872"/>
                        <a14:foregroundMark x1="19672" y1="34872" x2="20219" y2="40513"/>
                        <a14:foregroundMark x1="39344" y1="36410" x2="48634" y2="34872"/>
                        <a14:foregroundMark x1="48634" y1="34872" x2="51913" y2="42564"/>
                        <a14:foregroundMark x1="92350" y1="58462" x2="93989" y2="66667"/>
                        <a14:foregroundMark x1="98361" y1="65128" x2="98907" y2="69744"/>
                        <a14:foregroundMark x1="76503" y1="89744" x2="74317" y2="94359"/>
                        <a14:foregroundMark x1="49180" y1="96923" x2="49180" y2="96923"/>
                        <a14:foregroundMark x1="61202" y1="97436" x2="61202" y2="97436"/>
                        <a14:foregroundMark x1="73224" y1="97949" x2="73224" y2="97949"/>
                        <a14:foregroundMark x1="37705" y1="12308" x2="37705" y2="12308"/>
                        <a14:foregroundMark x1="32240" y1="1538" x2="32240" y2="1538"/>
                        <a14:foregroundMark x1="14208" y1="9744" x2="14754" y2="10256"/>
                        <a14:foregroundMark x1="4918" y1="13846" x2="4918" y2="13846"/>
                        <a14:foregroundMark x1="11475" y1="22564" x2="11475" y2="22564"/>
                        <a14:foregroundMark x1="7650" y1="23077" x2="7650" y2="23077"/>
                        <a14:foregroundMark x1="8743" y1="23077" x2="8743" y2="23077"/>
                        <a14:foregroundMark x1="546" y1="9744" x2="546" y2="9744"/>
                        <a14:foregroundMark x1="46448" y1="31282" x2="42077" y2="36923"/>
                        <a14:foregroundMark x1="42077" y1="36923" x2="39891" y2="45128"/>
                        <a14:foregroundMark x1="46448" y1="24103" x2="46448" y2="24103"/>
                        <a14:foregroundMark x1="51913" y1="25128" x2="51913" y2="25128"/>
                      </a14:backgroundRemoval>
                    </a14:imgEffect>
                  </a14:imgLayer>
                </a14:imgProps>
              </a:ext>
              <a:ext uri="{28A0092B-C50C-407E-A947-70E740481C1C}">
                <a14:useLocalDpi xmlns:a14="http://schemas.microsoft.com/office/drawing/2010/main" val="0"/>
              </a:ext>
            </a:extLst>
          </a:blip>
          <a:stretch>
            <a:fillRect/>
          </a:stretch>
        </p:blipFill>
        <p:spPr>
          <a:xfrm>
            <a:off x="4159955" y="4184388"/>
            <a:ext cx="697761" cy="743516"/>
          </a:xfrm>
          <a:prstGeom prst="rect">
            <a:avLst/>
          </a:prstGeom>
        </p:spPr>
      </p:pic>
      <p:pic>
        <p:nvPicPr>
          <p:cNvPr id="67" name="Picture 66" descr="A picture containing animal, drawing&#10;&#10;Description automatically generated">
            <a:extLst>
              <a:ext uri="{FF2B5EF4-FFF2-40B4-BE49-F238E27FC236}">
                <a16:creationId xmlns:a16="http://schemas.microsoft.com/office/drawing/2014/main" id="{C85B51FC-2914-46C9-B817-07435723A72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43" b="93117" l="4651" r="94070">
                        <a14:foregroundMark x1="30930" y1="89293" x2="30698" y2="92352"/>
                        <a14:foregroundMark x1="72907" y1="93117" x2="72907" y2="93117"/>
                        <a14:foregroundMark x1="94070" y1="52581" x2="94070" y2="52581"/>
                        <a14:foregroundMark x1="41395" y1="14532" x2="41395" y2="14532"/>
                        <a14:foregroundMark x1="58953" y1="14723" x2="58953" y2="14723"/>
                        <a14:foregroundMark x1="8256" y1="49140" x2="8256" y2="49140"/>
                        <a14:foregroundMark x1="4651" y1="50096" x2="4651" y2="50096"/>
                      </a14:backgroundRemoval>
                    </a14:imgEffect>
                  </a14:imgLayer>
                </a14:imgProps>
              </a:ext>
              <a:ext uri="{28A0092B-C50C-407E-A947-70E740481C1C}">
                <a14:useLocalDpi xmlns:a14="http://schemas.microsoft.com/office/drawing/2010/main" val="0"/>
              </a:ext>
            </a:extLst>
          </a:blip>
          <a:stretch>
            <a:fillRect/>
          </a:stretch>
        </p:blipFill>
        <p:spPr>
          <a:xfrm>
            <a:off x="342238" y="5608292"/>
            <a:ext cx="1008550" cy="613339"/>
          </a:xfrm>
          <a:prstGeom prst="rect">
            <a:avLst/>
          </a:prstGeom>
        </p:spPr>
      </p:pic>
      <p:pic>
        <p:nvPicPr>
          <p:cNvPr id="68" name="Picture 67" descr="A drawing of a cartoon character&#10;&#10;Description automatically generated">
            <a:extLst>
              <a:ext uri="{FF2B5EF4-FFF2-40B4-BE49-F238E27FC236}">
                <a16:creationId xmlns:a16="http://schemas.microsoft.com/office/drawing/2014/main" id="{93615F67-C882-445A-BAA4-B6D71C7ECDE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000" b="93778" l="2889" r="95778">
                        <a14:foregroundMark x1="70444" y1="36222" x2="62667" y2="58222"/>
                        <a14:foregroundMark x1="86222" y1="38222" x2="93111" y2="61111"/>
                        <a14:foregroundMark x1="84889" y1="33556" x2="92889" y2="39778"/>
                        <a14:foregroundMark x1="92889" y1="39778" x2="94667" y2="51333"/>
                        <a14:foregroundMark x1="87333" y1="35111" x2="66444" y2="43778"/>
                        <a14:foregroundMark x1="66444" y1="43778" x2="57333" y2="44000"/>
                        <a14:foregroundMark x1="64222" y1="36444" x2="57111" y2="44889"/>
                        <a14:foregroundMark x1="57111" y1="44889" x2="58000" y2="54222"/>
                        <a14:foregroundMark x1="58000" y1="54222" x2="63111" y2="56889"/>
                        <a14:foregroundMark x1="72889" y1="44222" x2="72444" y2="52667"/>
                        <a14:foregroundMark x1="72444" y1="52667" x2="68000" y2="58667"/>
                        <a14:foregroundMark x1="85778" y1="27111" x2="83556" y2="28444"/>
                        <a14:foregroundMark x1="89111" y1="8667" x2="89111" y2="8667"/>
                        <a14:foregroundMark x1="68667" y1="6222" x2="68667" y2="6222"/>
                        <a14:foregroundMark x1="72222" y1="93778" x2="72222" y2="93778"/>
                        <a14:foregroundMark x1="95778" y1="88889" x2="95778" y2="88889"/>
                        <a14:foregroundMark x1="9778" y1="83556" x2="9778" y2="83556"/>
                        <a14:foregroundMark x1="4667" y1="58444" x2="4667" y2="58444"/>
                        <a14:foregroundMark x1="2889" y1="87111" x2="2889" y2="87111"/>
                        <a14:backgroundMark x1="36444" y1="43111" x2="36444" y2="43111"/>
                      </a14:backgroundRemoval>
                    </a14:imgEffect>
                  </a14:imgLayer>
                </a14:imgProps>
              </a:ext>
              <a:ext uri="{28A0092B-C50C-407E-A947-70E740481C1C}">
                <a14:useLocalDpi xmlns:a14="http://schemas.microsoft.com/office/drawing/2010/main" val="0"/>
              </a:ext>
            </a:extLst>
          </a:blip>
          <a:stretch>
            <a:fillRect/>
          </a:stretch>
        </p:blipFill>
        <p:spPr>
          <a:xfrm>
            <a:off x="1928029" y="5583607"/>
            <a:ext cx="669699" cy="669699"/>
          </a:xfrm>
          <a:prstGeom prst="rect">
            <a:avLst/>
          </a:prstGeom>
        </p:spPr>
      </p:pic>
      <p:sp>
        <p:nvSpPr>
          <p:cNvPr id="69" name="Cross 68">
            <a:extLst>
              <a:ext uri="{FF2B5EF4-FFF2-40B4-BE49-F238E27FC236}">
                <a16:creationId xmlns:a16="http://schemas.microsoft.com/office/drawing/2014/main" id="{EB827934-719B-4F15-8931-2B1020C75A87}"/>
              </a:ext>
            </a:extLst>
          </p:cNvPr>
          <p:cNvSpPr/>
          <p:nvPr/>
        </p:nvSpPr>
        <p:spPr>
          <a:xfrm>
            <a:off x="1379505" y="5779430"/>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0" name="Rectangle 69">
            <a:extLst>
              <a:ext uri="{FF2B5EF4-FFF2-40B4-BE49-F238E27FC236}">
                <a16:creationId xmlns:a16="http://schemas.microsoft.com/office/drawing/2014/main" id="{4522A3E2-13EE-43FE-8FFA-708044A2C0DB}"/>
              </a:ext>
            </a:extLst>
          </p:cNvPr>
          <p:cNvSpPr/>
          <p:nvPr/>
        </p:nvSpPr>
        <p:spPr>
          <a:xfrm>
            <a:off x="2777130" y="5826585"/>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1" name="Rectangle 70">
            <a:extLst>
              <a:ext uri="{FF2B5EF4-FFF2-40B4-BE49-F238E27FC236}">
                <a16:creationId xmlns:a16="http://schemas.microsoft.com/office/drawing/2014/main" id="{A30C68F6-C40D-45FA-8935-03381F22DD1C}"/>
              </a:ext>
            </a:extLst>
          </p:cNvPr>
          <p:cNvSpPr/>
          <p:nvPr/>
        </p:nvSpPr>
        <p:spPr>
          <a:xfrm>
            <a:off x="2777129" y="5972279"/>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2" name="TextBox 71">
            <a:extLst>
              <a:ext uri="{FF2B5EF4-FFF2-40B4-BE49-F238E27FC236}">
                <a16:creationId xmlns:a16="http://schemas.microsoft.com/office/drawing/2014/main" id="{C204C9B9-A025-49BA-9728-AF24E1E61E55}"/>
              </a:ext>
            </a:extLst>
          </p:cNvPr>
          <p:cNvSpPr txBox="1"/>
          <p:nvPr/>
        </p:nvSpPr>
        <p:spPr>
          <a:xfrm>
            <a:off x="3314157" y="5496110"/>
            <a:ext cx="997755"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6</a:t>
            </a:r>
          </a:p>
        </p:txBody>
      </p:sp>
      <p:sp>
        <p:nvSpPr>
          <p:cNvPr id="73" name="Rectangle: Rounded Corners 72">
            <a:extLst>
              <a:ext uri="{FF2B5EF4-FFF2-40B4-BE49-F238E27FC236}">
                <a16:creationId xmlns:a16="http://schemas.microsoft.com/office/drawing/2014/main" id="{3DD035B4-3EA8-4CAF-9C8C-FC593BE5873B}"/>
              </a:ext>
            </a:extLst>
          </p:cNvPr>
          <p:cNvSpPr/>
          <p:nvPr/>
        </p:nvSpPr>
        <p:spPr>
          <a:xfrm>
            <a:off x="276360" y="5421359"/>
            <a:ext cx="6305280" cy="188483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Cross 73">
            <a:extLst>
              <a:ext uri="{FF2B5EF4-FFF2-40B4-BE49-F238E27FC236}">
                <a16:creationId xmlns:a16="http://schemas.microsoft.com/office/drawing/2014/main" id="{881CDB6D-A904-4C44-9678-274485C1FB72}"/>
              </a:ext>
            </a:extLst>
          </p:cNvPr>
          <p:cNvSpPr/>
          <p:nvPr/>
        </p:nvSpPr>
        <p:spPr>
          <a:xfrm>
            <a:off x="1377750" y="6576305"/>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5" name="Rectangle 74">
            <a:extLst>
              <a:ext uri="{FF2B5EF4-FFF2-40B4-BE49-F238E27FC236}">
                <a16:creationId xmlns:a16="http://schemas.microsoft.com/office/drawing/2014/main" id="{D1453B60-395D-4B60-B4FD-140E73CF90DA}"/>
              </a:ext>
            </a:extLst>
          </p:cNvPr>
          <p:cNvSpPr/>
          <p:nvPr/>
        </p:nvSpPr>
        <p:spPr>
          <a:xfrm>
            <a:off x="2777129" y="6646297"/>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6" name="Rectangle 75">
            <a:extLst>
              <a:ext uri="{FF2B5EF4-FFF2-40B4-BE49-F238E27FC236}">
                <a16:creationId xmlns:a16="http://schemas.microsoft.com/office/drawing/2014/main" id="{17BAA051-39CD-45F2-BDFE-41C2D42D2399}"/>
              </a:ext>
            </a:extLst>
          </p:cNvPr>
          <p:cNvSpPr/>
          <p:nvPr/>
        </p:nvSpPr>
        <p:spPr>
          <a:xfrm>
            <a:off x="2777128" y="6791991"/>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7" name="TextBox 76">
            <a:extLst>
              <a:ext uri="{FF2B5EF4-FFF2-40B4-BE49-F238E27FC236}">
                <a16:creationId xmlns:a16="http://schemas.microsoft.com/office/drawing/2014/main" id="{1E68B570-7018-4AD0-B7BE-597837046D98}"/>
              </a:ext>
            </a:extLst>
          </p:cNvPr>
          <p:cNvSpPr txBox="1"/>
          <p:nvPr/>
        </p:nvSpPr>
        <p:spPr>
          <a:xfrm>
            <a:off x="3053822" y="6328906"/>
            <a:ext cx="1064313"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10</a:t>
            </a:r>
          </a:p>
        </p:txBody>
      </p:sp>
      <p:sp>
        <p:nvSpPr>
          <p:cNvPr id="78" name="Rectangle 77">
            <a:extLst>
              <a:ext uri="{FF2B5EF4-FFF2-40B4-BE49-F238E27FC236}">
                <a16:creationId xmlns:a16="http://schemas.microsoft.com/office/drawing/2014/main" id="{8C575273-A81F-4570-872A-C5C0820C8836}"/>
              </a:ext>
            </a:extLst>
          </p:cNvPr>
          <p:cNvSpPr/>
          <p:nvPr/>
        </p:nvSpPr>
        <p:spPr>
          <a:xfrm>
            <a:off x="5014340" y="6156985"/>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9" name="Rectangle 78">
            <a:extLst>
              <a:ext uri="{FF2B5EF4-FFF2-40B4-BE49-F238E27FC236}">
                <a16:creationId xmlns:a16="http://schemas.microsoft.com/office/drawing/2014/main" id="{22EC3ADD-9799-4470-B071-5497E9199203}"/>
              </a:ext>
            </a:extLst>
          </p:cNvPr>
          <p:cNvSpPr/>
          <p:nvPr/>
        </p:nvSpPr>
        <p:spPr>
          <a:xfrm>
            <a:off x="5014339" y="6302679"/>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8469ACB9-7679-4684-AD4E-B5A34167EE73}"/>
              </a:ext>
            </a:extLst>
          </p:cNvPr>
          <p:cNvSpPr/>
          <p:nvPr/>
        </p:nvSpPr>
        <p:spPr>
          <a:xfrm>
            <a:off x="5587928" y="5911645"/>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Picture 110" descr="A picture containing animal, drawing&#10;&#10;Description automatically generated">
            <a:extLst>
              <a:ext uri="{FF2B5EF4-FFF2-40B4-BE49-F238E27FC236}">
                <a16:creationId xmlns:a16="http://schemas.microsoft.com/office/drawing/2014/main" id="{14E0D0F0-E625-4FB5-AE0C-0744D655F2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43" b="93117" l="4651" r="94070">
                        <a14:foregroundMark x1="30930" y1="89293" x2="30698" y2="92352"/>
                        <a14:foregroundMark x1="72907" y1="93117" x2="72907" y2="93117"/>
                        <a14:foregroundMark x1="94070" y1="52581" x2="94070" y2="52581"/>
                        <a14:foregroundMark x1="41395" y1="14532" x2="41395" y2="14532"/>
                        <a14:foregroundMark x1="58953" y1="14723" x2="58953" y2="14723"/>
                        <a14:foregroundMark x1="8256" y1="49140" x2="8256" y2="49140"/>
                        <a14:foregroundMark x1="4651" y1="50096" x2="4651" y2="50096"/>
                      </a14:backgroundRemoval>
                    </a14:imgEffect>
                  </a14:imgLayer>
                </a14:imgProps>
              </a:ext>
              <a:ext uri="{28A0092B-C50C-407E-A947-70E740481C1C}">
                <a14:useLocalDpi xmlns:a14="http://schemas.microsoft.com/office/drawing/2010/main" val="0"/>
              </a:ext>
            </a:extLst>
          </a:blip>
          <a:stretch>
            <a:fillRect/>
          </a:stretch>
        </p:blipFill>
        <p:spPr>
          <a:xfrm>
            <a:off x="369716" y="6443585"/>
            <a:ext cx="1008550" cy="613339"/>
          </a:xfrm>
          <a:prstGeom prst="rect">
            <a:avLst/>
          </a:prstGeom>
        </p:spPr>
      </p:pic>
      <p:pic>
        <p:nvPicPr>
          <p:cNvPr id="112" name="Picture 111" descr="A picture containing animal, drawing&#10;&#10;Description automatically generated">
            <a:extLst>
              <a:ext uri="{FF2B5EF4-FFF2-40B4-BE49-F238E27FC236}">
                <a16:creationId xmlns:a16="http://schemas.microsoft.com/office/drawing/2014/main" id="{4E516B9B-C36E-44BE-BF30-EB49721EE41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43" b="93117" l="4651" r="94070">
                        <a14:foregroundMark x1="30930" y1="89293" x2="30698" y2="92352"/>
                        <a14:foregroundMark x1="72907" y1="93117" x2="72907" y2="93117"/>
                        <a14:foregroundMark x1="94070" y1="52581" x2="94070" y2="52581"/>
                        <a14:foregroundMark x1="41395" y1="14532" x2="41395" y2="14532"/>
                        <a14:foregroundMark x1="58953" y1="14723" x2="58953" y2="14723"/>
                        <a14:foregroundMark x1="8256" y1="49140" x2="8256" y2="49140"/>
                        <a14:foregroundMark x1="4651" y1="50096" x2="4651" y2="50096"/>
                      </a14:backgroundRemoval>
                    </a14:imgEffect>
                  </a14:imgLayer>
                </a14:imgProps>
              </a:ext>
              <a:ext uri="{28A0092B-C50C-407E-A947-70E740481C1C}">
                <a14:useLocalDpi xmlns:a14="http://schemas.microsoft.com/office/drawing/2010/main" val="0"/>
              </a:ext>
            </a:extLst>
          </a:blip>
          <a:stretch>
            <a:fillRect/>
          </a:stretch>
        </p:blipFill>
        <p:spPr>
          <a:xfrm>
            <a:off x="1753680" y="6465306"/>
            <a:ext cx="1008550" cy="613339"/>
          </a:xfrm>
          <a:prstGeom prst="rect">
            <a:avLst/>
          </a:prstGeom>
        </p:spPr>
      </p:pic>
      <p:pic>
        <p:nvPicPr>
          <p:cNvPr id="113" name="Picture 112" descr="A drawing of a cartoon character&#10;&#10;Description automatically generated">
            <a:extLst>
              <a:ext uri="{FF2B5EF4-FFF2-40B4-BE49-F238E27FC236}">
                <a16:creationId xmlns:a16="http://schemas.microsoft.com/office/drawing/2014/main" id="{100796AF-D6F3-45F3-9906-5C7F837678A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000" b="93778" l="2889" r="95778">
                        <a14:foregroundMark x1="70444" y1="36222" x2="62667" y2="58222"/>
                        <a14:foregroundMark x1="86222" y1="38222" x2="93111" y2="61111"/>
                        <a14:foregroundMark x1="84889" y1="33556" x2="92889" y2="39778"/>
                        <a14:foregroundMark x1="92889" y1="39778" x2="94667" y2="51333"/>
                        <a14:foregroundMark x1="87333" y1="35111" x2="66444" y2="43778"/>
                        <a14:foregroundMark x1="66444" y1="43778" x2="57333" y2="44000"/>
                        <a14:foregroundMark x1="64222" y1="36444" x2="57111" y2="44889"/>
                        <a14:foregroundMark x1="57111" y1="44889" x2="58000" y2="54222"/>
                        <a14:foregroundMark x1="58000" y1="54222" x2="63111" y2="56889"/>
                        <a14:foregroundMark x1="72889" y1="44222" x2="72444" y2="52667"/>
                        <a14:foregroundMark x1="72444" y1="52667" x2="68000" y2="58667"/>
                        <a14:foregroundMark x1="85778" y1="27111" x2="83556" y2="28444"/>
                        <a14:foregroundMark x1="89111" y1="8667" x2="89111" y2="8667"/>
                        <a14:foregroundMark x1="68667" y1="6222" x2="68667" y2="6222"/>
                        <a14:foregroundMark x1="72222" y1="93778" x2="72222" y2="93778"/>
                        <a14:foregroundMark x1="95778" y1="88889" x2="95778" y2="88889"/>
                        <a14:foregroundMark x1="9778" y1="83556" x2="9778" y2="83556"/>
                        <a14:foregroundMark x1="4667" y1="58444" x2="4667" y2="58444"/>
                        <a14:foregroundMark x1="2889" y1="87111" x2="2889" y2="87111"/>
                        <a14:backgroundMark x1="36444" y1="43111" x2="36444" y2="43111"/>
                      </a14:backgroundRemoval>
                    </a14:imgEffect>
                  </a14:imgLayer>
                </a14:imgProps>
              </a:ext>
              <a:ext uri="{28A0092B-C50C-407E-A947-70E740481C1C}">
                <a14:useLocalDpi xmlns:a14="http://schemas.microsoft.com/office/drawing/2010/main" val="0"/>
              </a:ext>
            </a:extLst>
          </a:blip>
          <a:stretch>
            <a:fillRect/>
          </a:stretch>
        </p:blipFill>
        <p:spPr>
          <a:xfrm>
            <a:off x="4253159" y="5914496"/>
            <a:ext cx="669699" cy="669699"/>
          </a:xfrm>
          <a:prstGeom prst="rect">
            <a:avLst/>
          </a:prstGeom>
        </p:spPr>
      </p:pic>
      <p:cxnSp>
        <p:nvCxnSpPr>
          <p:cNvPr id="131" name="Straight Connector 130">
            <a:extLst>
              <a:ext uri="{FF2B5EF4-FFF2-40B4-BE49-F238E27FC236}">
                <a16:creationId xmlns:a16="http://schemas.microsoft.com/office/drawing/2014/main" id="{15999FCF-7BD8-4CDE-84C5-A32F097A82EA}"/>
              </a:ext>
            </a:extLst>
          </p:cNvPr>
          <p:cNvCxnSpPr/>
          <p:nvPr/>
        </p:nvCxnSpPr>
        <p:spPr>
          <a:xfrm>
            <a:off x="4118135" y="5593175"/>
            <a:ext cx="0" cy="1529417"/>
          </a:xfrm>
          <a:prstGeom prst="line">
            <a:avLst/>
          </a:prstGeom>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5364A310-AE90-4422-B230-847B4528E074}"/>
              </a:ext>
            </a:extLst>
          </p:cNvPr>
          <p:cNvCxnSpPr/>
          <p:nvPr/>
        </p:nvCxnSpPr>
        <p:spPr>
          <a:xfrm>
            <a:off x="3990506" y="3347438"/>
            <a:ext cx="0" cy="1529417"/>
          </a:xfrm>
          <a:prstGeom prst="line">
            <a:avLst/>
          </a:prstGeom>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BF0EFA3A-F53A-42D5-83AD-054FE45E61D0}"/>
              </a:ext>
            </a:extLst>
          </p:cNvPr>
          <p:cNvCxnSpPr/>
          <p:nvPr/>
        </p:nvCxnSpPr>
        <p:spPr>
          <a:xfrm>
            <a:off x="4024020" y="1175741"/>
            <a:ext cx="0" cy="1529417"/>
          </a:xfrm>
          <a:prstGeom prst="line">
            <a:avLst/>
          </a:prstGeom>
        </p:spPr>
        <p:style>
          <a:lnRef idx="1">
            <a:schemeClr val="dk1"/>
          </a:lnRef>
          <a:fillRef idx="0">
            <a:schemeClr val="dk1"/>
          </a:fillRef>
          <a:effectRef idx="0">
            <a:schemeClr val="dk1"/>
          </a:effectRef>
          <a:fontRef idx="minor">
            <a:schemeClr val="tx1"/>
          </a:fontRef>
        </p:style>
      </p:cxnSp>
      <p:sp>
        <p:nvSpPr>
          <p:cNvPr id="99" name="Cross 98">
            <a:extLst>
              <a:ext uri="{FF2B5EF4-FFF2-40B4-BE49-F238E27FC236}">
                <a16:creationId xmlns:a16="http://schemas.microsoft.com/office/drawing/2014/main" id="{5AA8E0A4-C5C4-4862-9D10-1341A13E85C9}"/>
              </a:ext>
            </a:extLst>
          </p:cNvPr>
          <p:cNvSpPr/>
          <p:nvPr/>
        </p:nvSpPr>
        <p:spPr>
          <a:xfrm>
            <a:off x="1379505" y="7969739"/>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0" name="Rectangle 99">
            <a:extLst>
              <a:ext uri="{FF2B5EF4-FFF2-40B4-BE49-F238E27FC236}">
                <a16:creationId xmlns:a16="http://schemas.microsoft.com/office/drawing/2014/main" id="{B78CC630-7133-48E0-8408-2A8BB6CE591E}"/>
              </a:ext>
            </a:extLst>
          </p:cNvPr>
          <p:cNvSpPr/>
          <p:nvPr/>
        </p:nvSpPr>
        <p:spPr>
          <a:xfrm>
            <a:off x="2777130" y="8016894"/>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1" name="Rectangle 100">
            <a:extLst>
              <a:ext uri="{FF2B5EF4-FFF2-40B4-BE49-F238E27FC236}">
                <a16:creationId xmlns:a16="http://schemas.microsoft.com/office/drawing/2014/main" id="{DED2B444-9D0F-45E6-9964-F508CE34959D}"/>
              </a:ext>
            </a:extLst>
          </p:cNvPr>
          <p:cNvSpPr/>
          <p:nvPr/>
        </p:nvSpPr>
        <p:spPr>
          <a:xfrm>
            <a:off x="2777129" y="8162588"/>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2" name="TextBox 101">
            <a:extLst>
              <a:ext uri="{FF2B5EF4-FFF2-40B4-BE49-F238E27FC236}">
                <a16:creationId xmlns:a16="http://schemas.microsoft.com/office/drawing/2014/main" id="{404F499A-BFA0-4833-95EF-FB555A24363F}"/>
              </a:ext>
            </a:extLst>
          </p:cNvPr>
          <p:cNvSpPr txBox="1"/>
          <p:nvPr/>
        </p:nvSpPr>
        <p:spPr>
          <a:xfrm>
            <a:off x="3244806" y="7709478"/>
            <a:ext cx="997755"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2</a:t>
            </a:r>
          </a:p>
        </p:txBody>
      </p:sp>
      <p:sp>
        <p:nvSpPr>
          <p:cNvPr id="105" name="Rectangle: Rounded Corners 104">
            <a:extLst>
              <a:ext uri="{FF2B5EF4-FFF2-40B4-BE49-F238E27FC236}">
                <a16:creationId xmlns:a16="http://schemas.microsoft.com/office/drawing/2014/main" id="{DAF54617-0A88-4342-8404-E421430597F4}"/>
              </a:ext>
            </a:extLst>
          </p:cNvPr>
          <p:cNvSpPr/>
          <p:nvPr/>
        </p:nvSpPr>
        <p:spPr>
          <a:xfrm>
            <a:off x="276360" y="7611668"/>
            <a:ext cx="6305280" cy="188483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ross 105">
            <a:extLst>
              <a:ext uri="{FF2B5EF4-FFF2-40B4-BE49-F238E27FC236}">
                <a16:creationId xmlns:a16="http://schemas.microsoft.com/office/drawing/2014/main" id="{0AD13B56-EFEB-43D9-B776-52CCD05C7F5C}"/>
              </a:ext>
            </a:extLst>
          </p:cNvPr>
          <p:cNvSpPr/>
          <p:nvPr/>
        </p:nvSpPr>
        <p:spPr>
          <a:xfrm>
            <a:off x="1377750" y="8766614"/>
            <a:ext cx="346021" cy="347901"/>
          </a:xfrm>
          <a:prstGeom prst="plus">
            <a:avLst>
              <a:gd name="adj" fmla="val 37643"/>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7" name="Rectangle 106">
            <a:extLst>
              <a:ext uri="{FF2B5EF4-FFF2-40B4-BE49-F238E27FC236}">
                <a16:creationId xmlns:a16="http://schemas.microsoft.com/office/drawing/2014/main" id="{5928BEC6-72BD-458B-A6B5-A2C89009E117}"/>
              </a:ext>
            </a:extLst>
          </p:cNvPr>
          <p:cNvSpPr/>
          <p:nvPr/>
        </p:nvSpPr>
        <p:spPr>
          <a:xfrm>
            <a:off x="2777129" y="8836606"/>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8" name="Rectangle 107">
            <a:extLst>
              <a:ext uri="{FF2B5EF4-FFF2-40B4-BE49-F238E27FC236}">
                <a16:creationId xmlns:a16="http://schemas.microsoft.com/office/drawing/2014/main" id="{3BE91CF6-75D6-4B75-A240-90FC4C42CC6E}"/>
              </a:ext>
            </a:extLst>
          </p:cNvPr>
          <p:cNvSpPr/>
          <p:nvPr/>
        </p:nvSpPr>
        <p:spPr>
          <a:xfrm>
            <a:off x="2777128" y="8982300"/>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09" name="TextBox 108">
            <a:extLst>
              <a:ext uri="{FF2B5EF4-FFF2-40B4-BE49-F238E27FC236}">
                <a16:creationId xmlns:a16="http://schemas.microsoft.com/office/drawing/2014/main" id="{F9C97BA8-B51F-413C-B3C4-25DDE65A4AD9}"/>
              </a:ext>
            </a:extLst>
          </p:cNvPr>
          <p:cNvSpPr txBox="1"/>
          <p:nvPr/>
        </p:nvSpPr>
        <p:spPr>
          <a:xfrm>
            <a:off x="3214085" y="8521341"/>
            <a:ext cx="1064313" cy="861774"/>
          </a:xfrm>
          <a:prstGeom prst="rect">
            <a:avLst/>
          </a:prstGeom>
          <a:noFill/>
        </p:spPr>
        <p:txBody>
          <a:bodyPr wrap="square" rtlCol="0">
            <a:spAutoFit/>
          </a:bodyPr>
          <a:lstStyle/>
          <a:p>
            <a:r>
              <a:rPr lang="en-GB" sz="5000" b="1">
                <a:ln w="9525">
                  <a:solidFill>
                    <a:schemeClr val="bg1"/>
                  </a:solidFill>
                  <a:prstDash val="solid"/>
                </a:ln>
                <a:solidFill>
                  <a:srgbClr val="7030A0"/>
                </a:solidFill>
                <a:effectLst>
                  <a:outerShdw blurRad="12700" dist="38100" dir="2700000" algn="tl" rotWithShape="0">
                    <a:schemeClr val="bg1">
                      <a:lumMod val="50000"/>
                    </a:schemeClr>
                  </a:outerShdw>
                </a:effectLst>
                <a:latin typeface="Comic Sans MS" panose="030F0702030302020204" pitchFamily="66" charset="0"/>
              </a:rPr>
              <a:t>6</a:t>
            </a:r>
          </a:p>
        </p:txBody>
      </p:sp>
      <p:sp>
        <p:nvSpPr>
          <p:cNvPr id="110" name="Rectangle 109">
            <a:extLst>
              <a:ext uri="{FF2B5EF4-FFF2-40B4-BE49-F238E27FC236}">
                <a16:creationId xmlns:a16="http://schemas.microsoft.com/office/drawing/2014/main" id="{B4FD41B6-6A90-49E9-ADE5-4A080289A14F}"/>
              </a:ext>
            </a:extLst>
          </p:cNvPr>
          <p:cNvSpPr/>
          <p:nvPr/>
        </p:nvSpPr>
        <p:spPr>
          <a:xfrm>
            <a:off x="5014340" y="8347294"/>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4" name="Rectangle 123">
            <a:extLst>
              <a:ext uri="{FF2B5EF4-FFF2-40B4-BE49-F238E27FC236}">
                <a16:creationId xmlns:a16="http://schemas.microsoft.com/office/drawing/2014/main" id="{71FC733B-B8D5-420C-9656-26F6A1896F96}"/>
              </a:ext>
            </a:extLst>
          </p:cNvPr>
          <p:cNvSpPr/>
          <p:nvPr/>
        </p:nvSpPr>
        <p:spPr>
          <a:xfrm>
            <a:off x="5014339" y="8492988"/>
            <a:ext cx="346749" cy="8837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B7F11A23-0AC6-47C5-A68D-BC4F082A6414}"/>
              </a:ext>
            </a:extLst>
          </p:cNvPr>
          <p:cNvSpPr/>
          <p:nvPr/>
        </p:nvSpPr>
        <p:spPr>
          <a:xfrm>
            <a:off x="5587928" y="8101954"/>
            <a:ext cx="883600" cy="75857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5" name="Straight Connector 134">
            <a:extLst>
              <a:ext uri="{FF2B5EF4-FFF2-40B4-BE49-F238E27FC236}">
                <a16:creationId xmlns:a16="http://schemas.microsoft.com/office/drawing/2014/main" id="{EA491546-8507-4712-B76C-12E4CE4302AE}"/>
              </a:ext>
            </a:extLst>
          </p:cNvPr>
          <p:cNvCxnSpPr/>
          <p:nvPr/>
        </p:nvCxnSpPr>
        <p:spPr>
          <a:xfrm>
            <a:off x="4118135" y="7783484"/>
            <a:ext cx="0" cy="1529417"/>
          </a:xfrm>
          <a:prstGeom prst="line">
            <a:avLst/>
          </a:prstGeom>
        </p:spPr>
        <p:style>
          <a:lnRef idx="1">
            <a:schemeClr val="dk1"/>
          </a:lnRef>
          <a:fillRef idx="0">
            <a:schemeClr val="dk1"/>
          </a:fillRef>
          <a:effectRef idx="0">
            <a:schemeClr val="dk1"/>
          </a:effectRef>
          <a:fontRef idx="minor">
            <a:schemeClr val="tx1"/>
          </a:fontRef>
        </p:style>
      </p:cxnSp>
      <p:pic>
        <p:nvPicPr>
          <p:cNvPr id="136" name="Picture 135" descr="A picture containing drawing&#10;&#10;Description automatically generated">
            <a:extLst>
              <a:ext uri="{FF2B5EF4-FFF2-40B4-BE49-F238E27FC236}">
                <a16:creationId xmlns:a16="http://schemas.microsoft.com/office/drawing/2014/main" id="{D3050DFE-6AE4-43E5-B07D-5F1CF693A5C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040" b="97568" l="667" r="98889">
                        <a14:foregroundMark x1="11778" y1="7903" x2="11778" y2="7903"/>
                        <a14:foregroundMark x1="31333" y1="11550" x2="31333" y2="11550"/>
                        <a14:foregroundMark x1="15111" y1="3040" x2="15111" y2="3040"/>
                        <a14:foregroundMark x1="4889" y1="31307" x2="4889" y2="31307"/>
                        <a14:foregroundMark x1="667" y1="41033" x2="667" y2="41033"/>
                        <a14:foregroundMark x1="25778" y1="93313" x2="34444" y2="93313"/>
                        <a14:foregroundMark x1="34444" y1="93313" x2="48889" y2="91185"/>
                        <a14:foregroundMark x1="48889" y1="91185" x2="49556" y2="91185"/>
                        <a14:foregroundMark x1="96667" y1="92401" x2="96667" y2="92401"/>
                        <a14:foregroundMark x1="99111" y1="97264" x2="99111" y2="97264"/>
                        <a14:foregroundMark x1="75333" y1="97568" x2="75333" y2="97568"/>
                        <a14:foregroundMark x1="41556" y1="95745" x2="41556" y2="95745"/>
                        <a14:foregroundMark x1="17556" y1="33131" x2="14444" y2="41641"/>
                        <a14:foregroundMark x1="27778" y1="31915" x2="33778" y2="47112"/>
                        <a14:foregroundMark x1="32000" y1="33739" x2="32000" y2="33739"/>
                        <a14:foregroundMark x1="30222" y1="34347" x2="30222" y2="34347"/>
                        <a14:foregroundMark x1="13778" y1="33739" x2="13778" y2="33739"/>
                        <a14:foregroundMark x1="23556" y1="57447" x2="23556" y2="57447"/>
                        <a14:foregroundMark x1="24889" y1="57143" x2="23333" y2="58967"/>
                      </a14:backgroundRemoval>
                    </a14:imgEffect>
                  </a14:imgLayer>
                </a14:imgProps>
              </a:ext>
              <a:ext uri="{28A0092B-C50C-407E-A947-70E740481C1C}">
                <a14:useLocalDpi xmlns:a14="http://schemas.microsoft.com/office/drawing/2010/main" val="0"/>
              </a:ext>
            </a:extLst>
          </a:blip>
          <a:stretch>
            <a:fillRect/>
          </a:stretch>
        </p:blipFill>
        <p:spPr>
          <a:xfrm>
            <a:off x="523571" y="8577743"/>
            <a:ext cx="810374" cy="592474"/>
          </a:xfrm>
          <a:prstGeom prst="rect">
            <a:avLst/>
          </a:prstGeom>
        </p:spPr>
      </p:pic>
      <p:pic>
        <p:nvPicPr>
          <p:cNvPr id="137" name="Picture 136" descr="A drawing of a cartoon character&#10;&#10;Description automatically generated">
            <a:extLst>
              <a:ext uri="{FF2B5EF4-FFF2-40B4-BE49-F238E27FC236}">
                <a16:creationId xmlns:a16="http://schemas.microsoft.com/office/drawing/2014/main" id="{956589DE-162D-463A-9A21-AF917F6A01E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8929" b="90000" l="5296" r="95639">
                        <a14:foregroundMark x1="5607" y1="41786" x2="8723" y2="46429"/>
                        <a14:foregroundMark x1="18692" y1="9286" x2="18692" y2="9286"/>
                        <a14:foregroundMark x1="41745" y1="8929" x2="41745" y2="8929"/>
                        <a14:foregroundMark x1="31464" y1="41071" x2="31464" y2="41071"/>
                        <a14:foregroundMark x1="21807" y1="26786" x2="21807" y2="26786"/>
                        <a14:foregroundMark x1="21807" y1="25714" x2="21807" y2="25714"/>
                        <a14:foregroundMark x1="37072" y1="26429" x2="37072" y2="26429"/>
                        <a14:foregroundMark x1="29283" y1="45000" x2="29283" y2="45000"/>
                        <a14:foregroundMark x1="91900" y1="75000" x2="91900" y2="75000"/>
                        <a14:foregroundMark x1="95327" y1="71786" x2="95327" y2="71786"/>
                        <a14:foregroundMark x1="92523" y1="65714" x2="92523" y2="65714"/>
                        <a14:foregroundMark x1="95639" y1="70714" x2="95639" y2="70714"/>
                        <a14:foregroundMark x1="86604" y1="83571" x2="86604" y2="83571"/>
                      </a14:backgroundRemoval>
                    </a14:imgEffect>
                  </a14:imgLayer>
                </a14:imgProps>
              </a:ext>
              <a:ext uri="{28A0092B-C50C-407E-A947-70E740481C1C}">
                <a14:useLocalDpi xmlns:a14="http://schemas.microsoft.com/office/drawing/2010/main" val="0"/>
              </a:ext>
            </a:extLst>
          </a:blip>
          <a:stretch>
            <a:fillRect/>
          </a:stretch>
        </p:blipFill>
        <p:spPr>
          <a:xfrm>
            <a:off x="422103" y="7722073"/>
            <a:ext cx="924186" cy="806143"/>
          </a:xfrm>
          <a:prstGeom prst="rect">
            <a:avLst/>
          </a:prstGeom>
        </p:spPr>
      </p:pic>
      <p:pic>
        <p:nvPicPr>
          <p:cNvPr id="138" name="Picture 137" descr="A drawing of a cartoon character&#10;&#10;Description automatically generated">
            <a:extLst>
              <a:ext uri="{FF2B5EF4-FFF2-40B4-BE49-F238E27FC236}">
                <a16:creationId xmlns:a16="http://schemas.microsoft.com/office/drawing/2014/main" id="{E27F3AB8-8AB1-4672-A666-98C2F5F32A2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8929" b="90000" l="5296" r="95639">
                        <a14:foregroundMark x1="5607" y1="41786" x2="8723" y2="46429"/>
                        <a14:foregroundMark x1="18692" y1="9286" x2="18692" y2="9286"/>
                        <a14:foregroundMark x1="41745" y1="8929" x2="41745" y2="8929"/>
                        <a14:foregroundMark x1="31464" y1="41071" x2="31464" y2="41071"/>
                        <a14:foregroundMark x1="21807" y1="26786" x2="21807" y2="26786"/>
                        <a14:foregroundMark x1="21807" y1="25714" x2="21807" y2="25714"/>
                        <a14:foregroundMark x1="37072" y1="26429" x2="37072" y2="26429"/>
                        <a14:foregroundMark x1="29283" y1="45000" x2="29283" y2="45000"/>
                        <a14:foregroundMark x1="91900" y1="75000" x2="91900" y2="75000"/>
                        <a14:foregroundMark x1="95327" y1="71786" x2="95327" y2="71786"/>
                        <a14:foregroundMark x1="92523" y1="65714" x2="92523" y2="65714"/>
                        <a14:foregroundMark x1="95639" y1="70714" x2="95639" y2="70714"/>
                        <a14:foregroundMark x1="86604" y1="83571" x2="86604" y2="83571"/>
                      </a14:backgroundRemoval>
                    </a14:imgEffect>
                  </a14:imgLayer>
                </a14:imgProps>
              </a:ext>
              <a:ext uri="{28A0092B-C50C-407E-A947-70E740481C1C}">
                <a14:useLocalDpi xmlns:a14="http://schemas.microsoft.com/office/drawing/2010/main" val="0"/>
              </a:ext>
            </a:extLst>
          </a:blip>
          <a:stretch>
            <a:fillRect/>
          </a:stretch>
        </p:blipFill>
        <p:spPr>
          <a:xfrm>
            <a:off x="1804912" y="8568570"/>
            <a:ext cx="924186" cy="806143"/>
          </a:xfrm>
          <a:prstGeom prst="rect">
            <a:avLst/>
          </a:prstGeom>
        </p:spPr>
      </p:pic>
      <p:pic>
        <p:nvPicPr>
          <p:cNvPr id="139" name="Picture 138" descr="A drawing of a cartoon character&#10;&#10;Description automatically generated">
            <a:extLst>
              <a:ext uri="{FF2B5EF4-FFF2-40B4-BE49-F238E27FC236}">
                <a16:creationId xmlns:a16="http://schemas.microsoft.com/office/drawing/2014/main" id="{9081237A-B5BC-4C5D-A1D1-0CBF74249AB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8929" b="90000" l="5296" r="95639">
                        <a14:foregroundMark x1="5607" y1="41786" x2="8723" y2="46429"/>
                        <a14:foregroundMark x1="18692" y1="9286" x2="18692" y2="9286"/>
                        <a14:foregroundMark x1="41745" y1="8929" x2="41745" y2="8929"/>
                        <a14:foregroundMark x1="31464" y1="41071" x2="31464" y2="41071"/>
                        <a14:foregroundMark x1="21807" y1="26786" x2="21807" y2="26786"/>
                        <a14:foregroundMark x1="21807" y1="25714" x2="21807" y2="25714"/>
                        <a14:foregroundMark x1="37072" y1="26429" x2="37072" y2="26429"/>
                        <a14:foregroundMark x1="29283" y1="45000" x2="29283" y2="45000"/>
                        <a14:foregroundMark x1="91900" y1="75000" x2="91900" y2="75000"/>
                        <a14:foregroundMark x1="95327" y1="71786" x2="95327" y2="71786"/>
                        <a14:foregroundMark x1="92523" y1="65714" x2="92523" y2="65714"/>
                        <a14:foregroundMark x1="95639" y1="70714" x2="95639" y2="70714"/>
                        <a14:foregroundMark x1="86604" y1="83571" x2="86604" y2="83571"/>
                      </a14:backgroundRemoval>
                    </a14:imgEffect>
                  </a14:imgLayer>
                </a14:imgProps>
              </a:ext>
              <a:ext uri="{28A0092B-C50C-407E-A947-70E740481C1C}">
                <a14:useLocalDpi xmlns:a14="http://schemas.microsoft.com/office/drawing/2010/main" val="0"/>
              </a:ext>
            </a:extLst>
          </a:blip>
          <a:stretch>
            <a:fillRect/>
          </a:stretch>
        </p:blipFill>
        <p:spPr>
          <a:xfrm>
            <a:off x="1835633" y="7783484"/>
            <a:ext cx="924186" cy="806143"/>
          </a:xfrm>
          <a:prstGeom prst="rect">
            <a:avLst/>
          </a:prstGeom>
        </p:spPr>
      </p:pic>
      <p:pic>
        <p:nvPicPr>
          <p:cNvPr id="140" name="Picture 139" descr="A picture containing drawing&#10;&#10;Description automatically generated">
            <a:extLst>
              <a:ext uri="{FF2B5EF4-FFF2-40B4-BE49-F238E27FC236}">
                <a16:creationId xmlns:a16="http://schemas.microsoft.com/office/drawing/2014/main" id="{C59F035B-93A0-4A95-8E26-80B11AF1428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040" b="97568" l="667" r="98889">
                        <a14:foregroundMark x1="11778" y1="7903" x2="11778" y2="7903"/>
                        <a14:foregroundMark x1="31333" y1="11550" x2="31333" y2="11550"/>
                        <a14:foregroundMark x1="15111" y1="3040" x2="15111" y2="3040"/>
                        <a14:foregroundMark x1="4889" y1="31307" x2="4889" y2="31307"/>
                        <a14:foregroundMark x1="667" y1="41033" x2="667" y2="41033"/>
                        <a14:foregroundMark x1="25778" y1="93313" x2="34444" y2="93313"/>
                        <a14:foregroundMark x1="34444" y1="93313" x2="48889" y2="91185"/>
                        <a14:foregroundMark x1="48889" y1="91185" x2="49556" y2="91185"/>
                        <a14:foregroundMark x1="96667" y1="92401" x2="96667" y2="92401"/>
                        <a14:foregroundMark x1="99111" y1="97264" x2="99111" y2="97264"/>
                        <a14:foregroundMark x1="75333" y1="97568" x2="75333" y2="97568"/>
                        <a14:foregroundMark x1="41556" y1="95745" x2="41556" y2="95745"/>
                        <a14:foregroundMark x1="17556" y1="33131" x2="14444" y2="41641"/>
                        <a14:foregroundMark x1="27778" y1="31915" x2="33778" y2="47112"/>
                        <a14:foregroundMark x1="32000" y1="33739" x2="32000" y2="33739"/>
                        <a14:foregroundMark x1="30222" y1="34347" x2="30222" y2="34347"/>
                        <a14:foregroundMark x1="13778" y1="33739" x2="13778" y2="33739"/>
                        <a14:foregroundMark x1="23556" y1="57447" x2="23556" y2="57447"/>
                        <a14:foregroundMark x1="24889" y1="57143" x2="23333" y2="58967"/>
                      </a14:backgroundRemoval>
                    </a14:imgEffect>
                  </a14:imgLayer>
                </a14:imgProps>
              </a:ext>
              <a:ext uri="{28A0092B-C50C-407E-A947-70E740481C1C}">
                <a14:useLocalDpi xmlns:a14="http://schemas.microsoft.com/office/drawing/2010/main" val="0"/>
              </a:ext>
            </a:extLst>
          </a:blip>
          <a:stretch>
            <a:fillRect/>
          </a:stretch>
        </p:blipFill>
        <p:spPr>
          <a:xfrm>
            <a:off x="4165182" y="8143061"/>
            <a:ext cx="810374" cy="592474"/>
          </a:xfrm>
          <a:prstGeom prst="rect">
            <a:avLst/>
          </a:prstGeom>
        </p:spPr>
      </p:pic>
    </p:spTree>
    <p:extLst>
      <p:ext uri="{BB962C8B-B14F-4D97-AF65-F5344CB8AC3E}">
        <p14:creationId xmlns:p14="http://schemas.microsoft.com/office/powerpoint/2010/main" val="147406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10" presetClass="entr" presetSubtype="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fade">
                                      <p:cBhvr>
                                        <p:cTn id="31" dur="500"/>
                                        <p:tgtEl>
                                          <p:spTgt spid="111"/>
                                        </p:tgtEl>
                                      </p:cBhvr>
                                    </p:animEffect>
                                  </p:childTnLst>
                                </p:cTn>
                              </p:par>
                              <p:par>
                                <p:cTn id="32" presetID="10" presetClass="entr" presetSubtype="0" fill="hold"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fade">
                                      <p:cBhvr>
                                        <p:cTn id="34" dur="500"/>
                                        <p:tgtEl>
                                          <p:spTgt spid="112"/>
                                        </p:tgtEl>
                                      </p:cBhvr>
                                    </p:animEffect>
                                  </p:childTnLst>
                                </p:cTn>
                              </p:par>
                              <p:par>
                                <p:cTn id="35" presetID="10" presetClass="entr" presetSubtype="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CFDA99-DD28-45DC-A7C7-5B2B72FFC77B}"/>
              </a:ext>
            </a:extLst>
          </p:cNvPr>
          <p:cNvSpPr/>
          <p:nvPr/>
        </p:nvSpPr>
        <p:spPr>
          <a:xfrm>
            <a:off x="97536" y="97536"/>
            <a:ext cx="6656832" cy="6217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err="1">
                <a:solidFill>
                  <a:schemeClr val="tx1"/>
                </a:solidFill>
              </a:rPr>
              <a:t>Tasg</a:t>
            </a:r>
            <a:r>
              <a:rPr lang="en-US" b="1" u="sng">
                <a:solidFill>
                  <a:schemeClr val="tx1"/>
                </a:solidFill>
              </a:rPr>
              <a:t> </a:t>
            </a:r>
            <a:r>
              <a:rPr lang="en-US" b="1" u="sng" err="1">
                <a:solidFill>
                  <a:schemeClr val="tx1"/>
                </a:solidFill>
              </a:rPr>
              <a:t>Mathemateg</a:t>
            </a:r>
            <a:r>
              <a:rPr lang="en-US" b="1" u="sng">
                <a:solidFill>
                  <a:schemeClr val="tx1"/>
                </a:solidFill>
              </a:rPr>
              <a:t> 2 </a:t>
            </a:r>
            <a:r>
              <a:rPr lang="en-US" b="1" u="sng" err="1">
                <a:solidFill>
                  <a:schemeClr val="tx1"/>
                </a:solidFill>
              </a:rPr>
              <a:t>Ffracsiynau</a:t>
            </a:r>
            <a:r>
              <a:rPr lang="en-US" b="1" u="sng">
                <a:solidFill>
                  <a:schemeClr val="tx1"/>
                </a:solidFill>
              </a:rPr>
              <a:t> – </a:t>
            </a:r>
            <a:r>
              <a:rPr lang="en-US" b="1" u="sng" err="1">
                <a:solidFill>
                  <a:schemeClr val="tx1"/>
                </a:solidFill>
              </a:rPr>
              <a:t>Barod</a:t>
            </a:r>
            <a:r>
              <a:rPr lang="en-US" b="1" u="sng">
                <a:solidFill>
                  <a:schemeClr val="tx1"/>
                </a:solidFill>
              </a:rPr>
              <a:t> am her - ADREF</a:t>
            </a:r>
          </a:p>
          <a:p>
            <a:pPr algn="ctr"/>
            <a:r>
              <a:rPr lang="en-US" b="1" u="sng">
                <a:solidFill>
                  <a:srgbClr val="7030A0"/>
                </a:solidFill>
              </a:rPr>
              <a:t>Task Mathematics 2 Fractions – Ready for a challenge  - AT HOME</a:t>
            </a:r>
            <a:endParaRPr lang="en-GB" b="1" u="sng">
              <a:solidFill>
                <a:srgbClr val="7030A0"/>
              </a:solidFill>
            </a:endParaRPr>
          </a:p>
        </p:txBody>
      </p:sp>
      <p:sp>
        <p:nvSpPr>
          <p:cNvPr id="5" name="Rectangle 4">
            <a:extLst>
              <a:ext uri="{FF2B5EF4-FFF2-40B4-BE49-F238E27FC236}">
                <a16:creationId xmlns:a16="http://schemas.microsoft.com/office/drawing/2014/main" id="{D934EF21-25AD-46D9-A05E-AECC68588B57}"/>
              </a:ext>
            </a:extLst>
          </p:cNvPr>
          <p:cNvSpPr/>
          <p:nvPr/>
        </p:nvSpPr>
        <p:spPr>
          <a:xfrm>
            <a:off x="97536" y="97536"/>
            <a:ext cx="6656832" cy="971092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6">
            <a:extLst>
              <a:ext uri="{FF2B5EF4-FFF2-40B4-BE49-F238E27FC236}">
                <a16:creationId xmlns:a16="http://schemas.microsoft.com/office/drawing/2014/main" id="{FA2CEF38-E797-4B4B-99A5-9865E350B47A}"/>
              </a:ext>
            </a:extLst>
          </p:cNvPr>
          <p:cNvGraphicFramePr>
            <a:graphicFrameLocks noGrp="1"/>
          </p:cNvGraphicFramePr>
          <p:nvPr/>
        </p:nvGraphicFramePr>
        <p:xfrm>
          <a:off x="5400124" y="971555"/>
          <a:ext cx="1027176" cy="972312"/>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rgbClr val="00B0F0"/>
                    </a:solidFill>
                  </a:tcPr>
                </a:tc>
                <a:tc>
                  <a:txBody>
                    <a:bodyPr/>
                    <a:lstStyle/>
                    <a:p>
                      <a:endParaRPr lang="en-GB"/>
                    </a:p>
                  </a:txBody>
                  <a:tcPr/>
                </a:tc>
                <a:extLst>
                  <a:ext uri="{0D108BD9-81ED-4DB2-BD59-A6C34878D82A}">
                    <a16:rowId xmlns:a16="http://schemas.microsoft.com/office/drawing/2014/main" val="715870119"/>
                  </a:ext>
                </a:extLst>
              </a:tr>
              <a:tr h="486156">
                <a:tc>
                  <a:txBody>
                    <a:bodyPr/>
                    <a:lstStyle/>
                    <a:p>
                      <a:endParaRPr lang="en-GB"/>
                    </a:p>
                  </a:txBody>
                  <a:tcPr>
                    <a:solidFill>
                      <a:srgbClr val="00B0F0"/>
                    </a:solidFill>
                  </a:tcPr>
                </a:tc>
                <a:tc>
                  <a:txBody>
                    <a:bodyPr/>
                    <a:lstStyle/>
                    <a:p>
                      <a:endParaRPr lang="en-GB"/>
                    </a:p>
                  </a:txBody>
                  <a:tcPr/>
                </a:tc>
                <a:extLst>
                  <a:ext uri="{0D108BD9-81ED-4DB2-BD59-A6C34878D82A}">
                    <a16:rowId xmlns:a16="http://schemas.microsoft.com/office/drawing/2014/main" val="2379586796"/>
                  </a:ext>
                </a:extLst>
              </a:tr>
            </a:tbl>
          </a:graphicData>
        </a:graphic>
      </p:graphicFrame>
      <p:sp>
        <p:nvSpPr>
          <p:cNvPr id="9" name="TextBox 8">
            <a:extLst>
              <a:ext uri="{FF2B5EF4-FFF2-40B4-BE49-F238E27FC236}">
                <a16:creationId xmlns:a16="http://schemas.microsoft.com/office/drawing/2014/main" id="{A83FD4EC-A8E7-40C9-AFB3-FB1E2702D286}"/>
              </a:ext>
            </a:extLst>
          </p:cNvPr>
          <p:cNvSpPr txBox="1"/>
          <p:nvPr/>
        </p:nvSpPr>
        <p:spPr>
          <a:xfrm>
            <a:off x="153246" y="2378482"/>
            <a:ext cx="5353050" cy="276999"/>
          </a:xfrm>
          <a:prstGeom prst="rect">
            <a:avLst/>
          </a:prstGeom>
          <a:noFill/>
        </p:spPr>
        <p:txBody>
          <a:bodyPr wrap="square" rtlCol="0">
            <a:spAutoFit/>
          </a:bodyPr>
          <a:lstStyle/>
          <a:p>
            <a:r>
              <a:rPr lang="en-US" sz="1200"/>
              <a:t>What fraction of these shapes are shaded?</a:t>
            </a:r>
          </a:p>
        </p:txBody>
      </p:sp>
      <p:cxnSp>
        <p:nvCxnSpPr>
          <p:cNvPr id="11" name="Connector: Curved 10">
            <a:extLst>
              <a:ext uri="{FF2B5EF4-FFF2-40B4-BE49-F238E27FC236}">
                <a16:creationId xmlns:a16="http://schemas.microsoft.com/office/drawing/2014/main" id="{340DF91D-2ACA-482B-8CE8-99A1B6C7F8E4}"/>
              </a:ext>
            </a:extLst>
          </p:cNvPr>
          <p:cNvCxnSpPr>
            <a:cxnSpLocks/>
          </p:cNvCxnSpPr>
          <p:nvPr/>
        </p:nvCxnSpPr>
        <p:spPr>
          <a:xfrm>
            <a:off x="4664467" y="1050924"/>
            <a:ext cx="841829" cy="240937"/>
          </a:xfrm>
          <a:prstGeom prst="curvedConnector3">
            <a:avLst>
              <a:gd name="adj1" fmla="val 51724"/>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0B968E33-4538-42F8-A4FF-EB88239955D7}"/>
              </a:ext>
            </a:extLst>
          </p:cNvPr>
          <p:cNvSpPr txBox="1"/>
          <p:nvPr/>
        </p:nvSpPr>
        <p:spPr>
          <a:xfrm>
            <a:off x="4314150" y="692845"/>
            <a:ext cx="290286" cy="1323439"/>
          </a:xfrm>
          <a:prstGeom prst="rect">
            <a:avLst/>
          </a:prstGeom>
          <a:noFill/>
        </p:spPr>
        <p:txBody>
          <a:bodyPr wrap="square" rtlCol="0">
            <a:spAutoFit/>
          </a:bodyPr>
          <a:lstStyle/>
          <a:p>
            <a:r>
              <a:rPr lang="en-US" sz="4000" u="sng"/>
              <a:t>2</a:t>
            </a:r>
          </a:p>
          <a:p>
            <a:r>
              <a:rPr lang="en-US" sz="4000"/>
              <a:t>4</a:t>
            </a:r>
            <a:endParaRPr lang="en-GB" sz="4000"/>
          </a:p>
        </p:txBody>
      </p:sp>
      <p:cxnSp>
        <p:nvCxnSpPr>
          <p:cNvPr id="15" name="Connector: Curved 14">
            <a:extLst>
              <a:ext uri="{FF2B5EF4-FFF2-40B4-BE49-F238E27FC236}">
                <a16:creationId xmlns:a16="http://schemas.microsoft.com/office/drawing/2014/main" id="{F6F5B382-E539-496F-9622-564FFE2FE1FD}"/>
              </a:ext>
            </a:extLst>
          </p:cNvPr>
          <p:cNvCxnSpPr>
            <a:cxnSpLocks/>
            <a:endCxn id="6" idx="2"/>
          </p:cNvCxnSpPr>
          <p:nvPr/>
        </p:nvCxnSpPr>
        <p:spPr>
          <a:xfrm>
            <a:off x="4793971" y="1619602"/>
            <a:ext cx="1119741" cy="324265"/>
          </a:xfrm>
          <a:prstGeom prst="curvedConnector4">
            <a:avLst>
              <a:gd name="adj1" fmla="val 27067"/>
              <a:gd name="adj2" fmla="val 170498"/>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210A627-29D8-4E4E-8ED0-9D6E407E6CFF}"/>
              </a:ext>
            </a:extLst>
          </p:cNvPr>
          <p:cNvSpPr txBox="1"/>
          <p:nvPr/>
        </p:nvSpPr>
        <p:spPr>
          <a:xfrm>
            <a:off x="289611" y="1005857"/>
            <a:ext cx="2853683" cy="276999"/>
          </a:xfrm>
          <a:prstGeom prst="rect">
            <a:avLst/>
          </a:prstGeom>
          <a:noFill/>
        </p:spPr>
        <p:txBody>
          <a:bodyPr wrap="square" rtlCol="0">
            <a:spAutoFit/>
          </a:bodyPr>
          <a:lstStyle/>
          <a:p>
            <a:pPr algn="ctr"/>
            <a:r>
              <a:rPr lang="en-US" sz="1200"/>
              <a:t>Numerator – number of shaded pieces</a:t>
            </a:r>
            <a:endParaRPr lang="en-GB" sz="1200"/>
          </a:p>
        </p:txBody>
      </p:sp>
      <p:sp>
        <p:nvSpPr>
          <p:cNvPr id="19" name="TextBox 18">
            <a:extLst>
              <a:ext uri="{FF2B5EF4-FFF2-40B4-BE49-F238E27FC236}">
                <a16:creationId xmlns:a16="http://schemas.microsoft.com/office/drawing/2014/main" id="{D0EC369C-95D1-42BF-937C-6BAB7A9A0D1F}"/>
              </a:ext>
            </a:extLst>
          </p:cNvPr>
          <p:cNvSpPr txBox="1"/>
          <p:nvPr/>
        </p:nvSpPr>
        <p:spPr>
          <a:xfrm>
            <a:off x="410513" y="1482202"/>
            <a:ext cx="2629492" cy="461665"/>
          </a:xfrm>
          <a:prstGeom prst="rect">
            <a:avLst/>
          </a:prstGeom>
          <a:noFill/>
        </p:spPr>
        <p:txBody>
          <a:bodyPr wrap="square" rtlCol="0">
            <a:spAutoFit/>
          </a:bodyPr>
          <a:lstStyle/>
          <a:p>
            <a:pPr algn="ctr"/>
            <a:r>
              <a:rPr lang="en-US" sz="1200"/>
              <a:t>Denominator – total number of pieces </a:t>
            </a:r>
            <a:r>
              <a:rPr lang="en-US" sz="1200" u="sng"/>
              <a:t>including </a:t>
            </a:r>
            <a:r>
              <a:rPr lang="en-US" sz="1200"/>
              <a:t>the shaded ones</a:t>
            </a:r>
            <a:endParaRPr lang="en-GB" sz="1200"/>
          </a:p>
        </p:txBody>
      </p:sp>
      <p:cxnSp>
        <p:nvCxnSpPr>
          <p:cNvPr id="21" name="Straight Connector 20">
            <a:extLst>
              <a:ext uri="{FF2B5EF4-FFF2-40B4-BE49-F238E27FC236}">
                <a16:creationId xmlns:a16="http://schemas.microsoft.com/office/drawing/2014/main" id="{675E744D-D407-443B-A551-38B90FDD4F99}"/>
              </a:ext>
            </a:extLst>
          </p:cNvPr>
          <p:cNvCxnSpPr/>
          <p:nvPr/>
        </p:nvCxnSpPr>
        <p:spPr>
          <a:xfrm>
            <a:off x="410513" y="1385294"/>
            <a:ext cx="2611880" cy="0"/>
          </a:xfrm>
          <a:prstGeom prst="line">
            <a:avLst/>
          </a:prstGeom>
        </p:spPr>
        <p:style>
          <a:lnRef idx="1">
            <a:schemeClr val="dk1"/>
          </a:lnRef>
          <a:fillRef idx="0">
            <a:schemeClr val="dk1"/>
          </a:fillRef>
          <a:effectRef idx="0">
            <a:schemeClr val="dk1"/>
          </a:effectRef>
          <a:fontRef idx="minor">
            <a:schemeClr val="tx1"/>
          </a:fontRef>
        </p:style>
      </p:cxnSp>
      <p:cxnSp>
        <p:nvCxnSpPr>
          <p:cNvPr id="22" name="Connector: Curved 21">
            <a:extLst>
              <a:ext uri="{FF2B5EF4-FFF2-40B4-BE49-F238E27FC236}">
                <a16:creationId xmlns:a16="http://schemas.microsoft.com/office/drawing/2014/main" id="{6F76F475-CD79-4A08-A954-33199A6E9468}"/>
              </a:ext>
            </a:extLst>
          </p:cNvPr>
          <p:cNvCxnSpPr>
            <a:cxnSpLocks/>
            <a:stCxn id="17" idx="3"/>
          </p:cNvCxnSpPr>
          <p:nvPr/>
        </p:nvCxnSpPr>
        <p:spPr>
          <a:xfrm flipV="1">
            <a:off x="3143294" y="1068718"/>
            <a:ext cx="1110825" cy="75639"/>
          </a:xfrm>
          <a:prstGeom prst="curvedConnector3">
            <a:avLst>
              <a:gd name="adj1" fmla="val 50000"/>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Connector: Curved 23">
            <a:extLst>
              <a:ext uri="{FF2B5EF4-FFF2-40B4-BE49-F238E27FC236}">
                <a16:creationId xmlns:a16="http://schemas.microsoft.com/office/drawing/2014/main" id="{C0654882-00EC-4457-9559-6119B8F834A8}"/>
              </a:ext>
            </a:extLst>
          </p:cNvPr>
          <p:cNvCxnSpPr>
            <a:cxnSpLocks/>
            <a:stCxn id="19" idx="3"/>
          </p:cNvCxnSpPr>
          <p:nvPr/>
        </p:nvCxnSpPr>
        <p:spPr>
          <a:xfrm flipV="1">
            <a:off x="3040005" y="1635480"/>
            <a:ext cx="1214114" cy="77555"/>
          </a:xfrm>
          <a:prstGeom prst="curvedConnector3">
            <a:avLst>
              <a:gd name="adj1" fmla="val 50000"/>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073C26CC-5195-4194-991E-CAA58061DEEC}"/>
              </a:ext>
            </a:extLst>
          </p:cNvPr>
          <p:cNvCxnSpPr/>
          <p:nvPr/>
        </p:nvCxnSpPr>
        <p:spPr>
          <a:xfrm>
            <a:off x="218189" y="2293257"/>
            <a:ext cx="6421622" cy="0"/>
          </a:xfrm>
          <a:prstGeom prst="line">
            <a:avLst/>
          </a:prstGeom>
          <a:ln w="28575">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graphicFrame>
        <p:nvGraphicFramePr>
          <p:cNvPr id="31" name="Table 6">
            <a:extLst>
              <a:ext uri="{FF2B5EF4-FFF2-40B4-BE49-F238E27FC236}">
                <a16:creationId xmlns:a16="http://schemas.microsoft.com/office/drawing/2014/main" id="{C602EAA0-7EAB-4878-A3A2-C3AB07DBAD75}"/>
              </a:ext>
            </a:extLst>
          </p:cNvPr>
          <p:cNvGraphicFramePr>
            <a:graphicFrameLocks noGrp="1"/>
          </p:cNvGraphicFramePr>
          <p:nvPr/>
        </p:nvGraphicFramePr>
        <p:xfrm>
          <a:off x="374168" y="2839332"/>
          <a:ext cx="1027176" cy="972312"/>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rgbClr val="00B0F0"/>
                    </a:solidFill>
                  </a:tcPr>
                </a:tc>
                <a:tc>
                  <a:txBody>
                    <a:bodyPr/>
                    <a:lstStyle/>
                    <a:p>
                      <a:endParaRPr lang="en-GB"/>
                    </a:p>
                  </a:txBody>
                  <a:tcPr/>
                </a:tc>
                <a:extLst>
                  <a:ext uri="{0D108BD9-81ED-4DB2-BD59-A6C34878D82A}">
                    <a16:rowId xmlns:a16="http://schemas.microsoft.com/office/drawing/2014/main" val="715870119"/>
                  </a:ext>
                </a:extLst>
              </a:tr>
              <a:tr h="486156">
                <a:tc>
                  <a:txBody>
                    <a:bodyPr/>
                    <a:lstStyle/>
                    <a:p>
                      <a:endParaRPr lang="en-GB"/>
                    </a:p>
                  </a:txBody>
                  <a:tcPr>
                    <a:noFill/>
                  </a:tcPr>
                </a:tc>
                <a:tc>
                  <a:txBody>
                    <a:bodyPr/>
                    <a:lstStyle/>
                    <a:p>
                      <a:endParaRPr lang="en-GB"/>
                    </a:p>
                  </a:txBody>
                  <a:tcPr/>
                </a:tc>
                <a:extLst>
                  <a:ext uri="{0D108BD9-81ED-4DB2-BD59-A6C34878D82A}">
                    <a16:rowId xmlns:a16="http://schemas.microsoft.com/office/drawing/2014/main" val="2379586796"/>
                  </a:ext>
                </a:extLst>
              </a:tr>
            </a:tbl>
          </a:graphicData>
        </a:graphic>
      </p:graphicFrame>
      <p:sp>
        <p:nvSpPr>
          <p:cNvPr id="32" name="TextBox 31">
            <a:extLst>
              <a:ext uri="{FF2B5EF4-FFF2-40B4-BE49-F238E27FC236}">
                <a16:creationId xmlns:a16="http://schemas.microsoft.com/office/drawing/2014/main" id="{567FB68D-0D66-4408-A9C1-F929722B9DDF}"/>
              </a:ext>
            </a:extLst>
          </p:cNvPr>
          <p:cNvSpPr txBox="1"/>
          <p:nvPr/>
        </p:nvSpPr>
        <p:spPr>
          <a:xfrm>
            <a:off x="1626246" y="2666184"/>
            <a:ext cx="290286" cy="1323439"/>
          </a:xfrm>
          <a:prstGeom prst="rect">
            <a:avLst/>
          </a:prstGeom>
          <a:noFill/>
        </p:spPr>
        <p:txBody>
          <a:bodyPr wrap="square" rtlCol="0">
            <a:spAutoFit/>
          </a:bodyPr>
          <a:lstStyle/>
          <a:p>
            <a:endParaRPr lang="en-US" sz="4000" u="sng"/>
          </a:p>
          <a:p>
            <a:r>
              <a:rPr lang="en-US" sz="4000"/>
              <a:t>4</a:t>
            </a:r>
            <a:endParaRPr lang="en-GB" sz="4000"/>
          </a:p>
        </p:txBody>
      </p:sp>
      <p:cxnSp>
        <p:nvCxnSpPr>
          <p:cNvPr id="34" name="Straight Connector 33">
            <a:extLst>
              <a:ext uri="{FF2B5EF4-FFF2-40B4-BE49-F238E27FC236}">
                <a16:creationId xmlns:a16="http://schemas.microsoft.com/office/drawing/2014/main" id="{E68C1EDA-EB30-4DD8-B7AC-C126125DE10F}"/>
              </a:ext>
            </a:extLst>
          </p:cNvPr>
          <p:cNvCxnSpPr>
            <a:cxnSpLocks/>
          </p:cNvCxnSpPr>
          <p:nvPr/>
        </p:nvCxnSpPr>
        <p:spPr>
          <a:xfrm>
            <a:off x="1661430" y="3416545"/>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id="{8656B85C-149C-4C25-91C1-48D619A2DFB1}"/>
              </a:ext>
            </a:extLst>
          </p:cNvPr>
          <p:cNvSpPr/>
          <p:nvPr/>
        </p:nvSpPr>
        <p:spPr>
          <a:xfrm>
            <a:off x="1661430" y="2889908"/>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A56E534-3525-49D6-BECE-9B31B1A8FB24}"/>
              </a:ext>
            </a:extLst>
          </p:cNvPr>
          <p:cNvSpPr/>
          <p:nvPr/>
        </p:nvSpPr>
        <p:spPr>
          <a:xfrm>
            <a:off x="289611" y="2708477"/>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a:extLst>
              <a:ext uri="{FF2B5EF4-FFF2-40B4-BE49-F238E27FC236}">
                <a16:creationId xmlns:a16="http://schemas.microsoft.com/office/drawing/2014/main" id="{296E872A-1883-4D25-9A82-B8678DD707EC}"/>
              </a:ext>
            </a:extLst>
          </p:cNvPr>
          <p:cNvCxnSpPr>
            <a:cxnSpLocks/>
          </p:cNvCxnSpPr>
          <p:nvPr/>
        </p:nvCxnSpPr>
        <p:spPr>
          <a:xfrm>
            <a:off x="3798713" y="3304179"/>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C731E626-0F37-4225-9CAA-CE2DB8E52B0E}"/>
              </a:ext>
            </a:extLst>
          </p:cNvPr>
          <p:cNvSpPr/>
          <p:nvPr/>
        </p:nvSpPr>
        <p:spPr>
          <a:xfrm>
            <a:off x="3798713" y="3337145"/>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88C53927-83CC-49A4-8B02-B7C5DE856081}"/>
              </a:ext>
            </a:extLst>
          </p:cNvPr>
          <p:cNvSpPr/>
          <p:nvPr/>
        </p:nvSpPr>
        <p:spPr>
          <a:xfrm>
            <a:off x="2452925" y="2721870"/>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E4931A1C-063A-4936-940A-33470EBB438C}"/>
              </a:ext>
            </a:extLst>
          </p:cNvPr>
          <p:cNvCxnSpPr>
            <a:cxnSpLocks/>
          </p:cNvCxnSpPr>
          <p:nvPr/>
        </p:nvCxnSpPr>
        <p:spPr>
          <a:xfrm>
            <a:off x="5941003" y="3409865"/>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46" name="Rectangle: Rounded Corners 45">
            <a:extLst>
              <a:ext uri="{FF2B5EF4-FFF2-40B4-BE49-F238E27FC236}">
                <a16:creationId xmlns:a16="http://schemas.microsoft.com/office/drawing/2014/main" id="{6C8206A8-0451-4BF0-8C5A-79F47D6F8D39}"/>
              </a:ext>
            </a:extLst>
          </p:cNvPr>
          <p:cNvSpPr/>
          <p:nvPr/>
        </p:nvSpPr>
        <p:spPr>
          <a:xfrm>
            <a:off x="4615091" y="2721870"/>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A0DC93-85CD-45EC-AAED-FC1B7C0DD87B}"/>
              </a:ext>
            </a:extLst>
          </p:cNvPr>
          <p:cNvSpPr/>
          <p:nvPr/>
        </p:nvSpPr>
        <p:spPr>
          <a:xfrm>
            <a:off x="5947126" y="2892251"/>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3" name="Table 6">
            <a:extLst>
              <a:ext uri="{FF2B5EF4-FFF2-40B4-BE49-F238E27FC236}">
                <a16:creationId xmlns:a16="http://schemas.microsoft.com/office/drawing/2014/main" id="{9387ADCC-EFE0-4D8B-87B0-525EB1985BA4}"/>
              </a:ext>
            </a:extLst>
          </p:cNvPr>
          <p:cNvGraphicFramePr>
            <a:graphicFrameLocks noGrp="1"/>
          </p:cNvGraphicFramePr>
          <p:nvPr/>
        </p:nvGraphicFramePr>
        <p:xfrm>
          <a:off x="2599837" y="3319870"/>
          <a:ext cx="1027176" cy="486156"/>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chemeClr val="accent2">
                        <a:lumMod val="60000"/>
                        <a:lumOff val="40000"/>
                      </a:schemeClr>
                    </a:solidFill>
                  </a:tcPr>
                </a:tc>
                <a:tc>
                  <a:txBody>
                    <a:bodyPr/>
                    <a:lstStyle/>
                    <a:p>
                      <a:endParaRPr lang="en-GB"/>
                    </a:p>
                  </a:txBody>
                  <a:tcPr>
                    <a:solidFill>
                      <a:schemeClr val="accent2">
                        <a:lumMod val="60000"/>
                        <a:lumOff val="40000"/>
                      </a:schemeClr>
                    </a:solidFill>
                  </a:tcPr>
                </a:tc>
                <a:extLst>
                  <a:ext uri="{0D108BD9-81ED-4DB2-BD59-A6C34878D82A}">
                    <a16:rowId xmlns:a16="http://schemas.microsoft.com/office/drawing/2014/main" val="2379586796"/>
                  </a:ext>
                </a:extLst>
              </a:tr>
            </a:tbl>
          </a:graphicData>
        </a:graphic>
      </p:graphicFrame>
      <p:sp>
        <p:nvSpPr>
          <p:cNvPr id="67" name="Rectangle: Rounded Corners 66">
            <a:extLst>
              <a:ext uri="{FF2B5EF4-FFF2-40B4-BE49-F238E27FC236}">
                <a16:creationId xmlns:a16="http://schemas.microsoft.com/office/drawing/2014/main" id="{0EC40431-3A16-492B-8A3E-FE5C27AB760C}"/>
              </a:ext>
            </a:extLst>
          </p:cNvPr>
          <p:cNvSpPr/>
          <p:nvPr/>
        </p:nvSpPr>
        <p:spPr>
          <a:xfrm>
            <a:off x="301630" y="7249713"/>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Straight Connector 68">
            <a:extLst>
              <a:ext uri="{FF2B5EF4-FFF2-40B4-BE49-F238E27FC236}">
                <a16:creationId xmlns:a16="http://schemas.microsoft.com/office/drawing/2014/main" id="{D2FA28EF-D6A8-4477-A69E-D8A1608AFF88}"/>
              </a:ext>
            </a:extLst>
          </p:cNvPr>
          <p:cNvCxnSpPr>
            <a:cxnSpLocks/>
          </p:cNvCxnSpPr>
          <p:nvPr/>
        </p:nvCxnSpPr>
        <p:spPr>
          <a:xfrm>
            <a:off x="3823827" y="7879002"/>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70" name="Rectangle 69">
            <a:extLst>
              <a:ext uri="{FF2B5EF4-FFF2-40B4-BE49-F238E27FC236}">
                <a16:creationId xmlns:a16="http://schemas.microsoft.com/office/drawing/2014/main" id="{5B0FC648-3C04-46A1-B4AE-77D5AAD24498}"/>
              </a:ext>
            </a:extLst>
          </p:cNvPr>
          <p:cNvSpPr/>
          <p:nvPr/>
        </p:nvSpPr>
        <p:spPr>
          <a:xfrm>
            <a:off x="3823827" y="7934463"/>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9E7067E6-FCD5-4397-A35D-FBA4D3D620BD}"/>
              </a:ext>
            </a:extLst>
          </p:cNvPr>
          <p:cNvSpPr/>
          <p:nvPr/>
        </p:nvSpPr>
        <p:spPr>
          <a:xfrm>
            <a:off x="2464944" y="7263106"/>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81B9A9C3-2719-4CED-B6A8-BD7D6100D0D3}"/>
              </a:ext>
            </a:extLst>
          </p:cNvPr>
          <p:cNvSpPr/>
          <p:nvPr/>
        </p:nvSpPr>
        <p:spPr>
          <a:xfrm>
            <a:off x="4627110" y="7263106"/>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E84A1A07-C905-47F1-A4BA-B906410263FB}"/>
              </a:ext>
            </a:extLst>
          </p:cNvPr>
          <p:cNvSpPr/>
          <p:nvPr/>
        </p:nvSpPr>
        <p:spPr>
          <a:xfrm>
            <a:off x="2849259" y="2842866"/>
            <a:ext cx="522937" cy="4770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FF358B0F-5941-4501-823F-3AE9C21D1D2F}"/>
              </a:ext>
            </a:extLst>
          </p:cNvPr>
          <p:cNvSpPr/>
          <p:nvPr/>
        </p:nvSpPr>
        <p:spPr>
          <a:xfrm>
            <a:off x="3826458" y="7383490"/>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4" name="Table 6">
            <a:extLst>
              <a:ext uri="{FF2B5EF4-FFF2-40B4-BE49-F238E27FC236}">
                <a16:creationId xmlns:a16="http://schemas.microsoft.com/office/drawing/2014/main" id="{F6DABCF2-CDEB-484F-B4AB-9D8503285A93}"/>
              </a:ext>
            </a:extLst>
          </p:cNvPr>
          <p:cNvGraphicFramePr>
            <a:graphicFrameLocks noGrp="1"/>
          </p:cNvGraphicFramePr>
          <p:nvPr/>
        </p:nvGraphicFramePr>
        <p:xfrm>
          <a:off x="4855614" y="2861141"/>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chemeClr val="accent1"/>
                    </a:solidFill>
                  </a:tcPr>
                </a:tc>
                <a:tc>
                  <a:txBody>
                    <a:bodyPr/>
                    <a:lstStyle/>
                    <a:p>
                      <a:endParaRPr lang="en-GB"/>
                    </a:p>
                  </a:txBody>
                  <a:tcPr/>
                </a:tc>
                <a:extLst>
                  <a:ext uri="{0D108BD9-81ED-4DB2-BD59-A6C34878D82A}">
                    <a16:rowId xmlns:a16="http://schemas.microsoft.com/office/drawing/2014/main" val="715870119"/>
                  </a:ext>
                </a:extLst>
              </a:tr>
              <a:tr h="319440">
                <a:tc>
                  <a:txBody>
                    <a:bodyPr/>
                    <a:lstStyle/>
                    <a:p>
                      <a:endParaRPr lang="en-GB"/>
                    </a:p>
                  </a:txBody>
                  <a:tcPr>
                    <a:solidFill>
                      <a:schemeClr val="accent1"/>
                    </a:solidFill>
                  </a:tcPr>
                </a:tc>
                <a:tc>
                  <a:txBody>
                    <a:bodyPr/>
                    <a:lstStyle/>
                    <a:p>
                      <a:endParaRPr lang="en-GB"/>
                    </a:p>
                  </a:txBody>
                  <a:tcPr/>
                </a:tc>
                <a:extLst>
                  <a:ext uri="{0D108BD9-81ED-4DB2-BD59-A6C34878D82A}">
                    <a16:rowId xmlns:a16="http://schemas.microsoft.com/office/drawing/2014/main" val="2379586796"/>
                  </a:ext>
                </a:extLst>
              </a:tr>
              <a:tr h="319440">
                <a:tc>
                  <a:txBody>
                    <a:bodyPr/>
                    <a:lstStyle/>
                    <a:p>
                      <a:endParaRPr lang="en-GB"/>
                    </a:p>
                  </a:txBody>
                  <a:tcPr>
                    <a:solidFill>
                      <a:schemeClr val="accent1"/>
                    </a:solidFill>
                  </a:tcPr>
                </a:tc>
                <a:tc>
                  <a:txBody>
                    <a:bodyPr/>
                    <a:lstStyle/>
                    <a:p>
                      <a:endParaRPr lang="en-GB"/>
                    </a:p>
                  </a:txBody>
                  <a:tcPr/>
                </a:tc>
                <a:extLst>
                  <a:ext uri="{0D108BD9-81ED-4DB2-BD59-A6C34878D82A}">
                    <a16:rowId xmlns:a16="http://schemas.microsoft.com/office/drawing/2014/main" val="3140338942"/>
                  </a:ext>
                </a:extLst>
              </a:tr>
            </a:tbl>
          </a:graphicData>
        </a:graphic>
      </p:graphicFrame>
      <p:cxnSp>
        <p:nvCxnSpPr>
          <p:cNvPr id="86" name="Straight Connector 85">
            <a:extLst>
              <a:ext uri="{FF2B5EF4-FFF2-40B4-BE49-F238E27FC236}">
                <a16:creationId xmlns:a16="http://schemas.microsoft.com/office/drawing/2014/main" id="{515AB986-8FD8-4100-B569-46C4577E0B36}"/>
              </a:ext>
            </a:extLst>
          </p:cNvPr>
          <p:cNvCxnSpPr>
            <a:cxnSpLocks/>
          </p:cNvCxnSpPr>
          <p:nvPr/>
        </p:nvCxnSpPr>
        <p:spPr>
          <a:xfrm>
            <a:off x="1542510" y="6395619"/>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87" name="Rectangle 86">
            <a:extLst>
              <a:ext uri="{FF2B5EF4-FFF2-40B4-BE49-F238E27FC236}">
                <a16:creationId xmlns:a16="http://schemas.microsoft.com/office/drawing/2014/main" id="{DC54B0EE-0EE7-41E1-929F-F9A59A1A8D56}"/>
              </a:ext>
            </a:extLst>
          </p:cNvPr>
          <p:cNvSpPr/>
          <p:nvPr/>
        </p:nvSpPr>
        <p:spPr>
          <a:xfrm>
            <a:off x="1542510" y="5891867"/>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Rounded Corners 87">
            <a:extLst>
              <a:ext uri="{FF2B5EF4-FFF2-40B4-BE49-F238E27FC236}">
                <a16:creationId xmlns:a16="http://schemas.microsoft.com/office/drawing/2014/main" id="{F7F16E9D-5C62-4902-832E-63EEE51710A7}"/>
              </a:ext>
            </a:extLst>
          </p:cNvPr>
          <p:cNvSpPr/>
          <p:nvPr/>
        </p:nvSpPr>
        <p:spPr>
          <a:xfrm>
            <a:off x="289611" y="5758153"/>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Rounded Corners 91">
            <a:extLst>
              <a:ext uri="{FF2B5EF4-FFF2-40B4-BE49-F238E27FC236}">
                <a16:creationId xmlns:a16="http://schemas.microsoft.com/office/drawing/2014/main" id="{C0BA501B-DE45-4637-A381-5FA9D4EFA24D}"/>
              </a:ext>
            </a:extLst>
          </p:cNvPr>
          <p:cNvSpPr/>
          <p:nvPr/>
        </p:nvSpPr>
        <p:spPr>
          <a:xfrm>
            <a:off x="2452925" y="5771546"/>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Rounded Corners 94">
            <a:extLst>
              <a:ext uri="{FF2B5EF4-FFF2-40B4-BE49-F238E27FC236}">
                <a16:creationId xmlns:a16="http://schemas.microsoft.com/office/drawing/2014/main" id="{9145BAC7-FF59-4DA8-AFEA-599173CA219C}"/>
              </a:ext>
            </a:extLst>
          </p:cNvPr>
          <p:cNvSpPr/>
          <p:nvPr/>
        </p:nvSpPr>
        <p:spPr>
          <a:xfrm>
            <a:off x="4615091" y="5771546"/>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9" name="Straight Connector 118">
            <a:extLst>
              <a:ext uri="{FF2B5EF4-FFF2-40B4-BE49-F238E27FC236}">
                <a16:creationId xmlns:a16="http://schemas.microsoft.com/office/drawing/2014/main" id="{0AA76D8A-3814-45E2-9D43-B0ECDBBCB26F}"/>
              </a:ext>
            </a:extLst>
          </p:cNvPr>
          <p:cNvCxnSpPr>
            <a:cxnSpLocks/>
          </p:cNvCxnSpPr>
          <p:nvPr/>
        </p:nvCxnSpPr>
        <p:spPr>
          <a:xfrm>
            <a:off x="5882872" y="4829499"/>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120" name="Rectangle: Rounded Corners 119">
            <a:extLst>
              <a:ext uri="{FF2B5EF4-FFF2-40B4-BE49-F238E27FC236}">
                <a16:creationId xmlns:a16="http://schemas.microsoft.com/office/drawing/2014/main" id="{BAC23FF2-3AA7-4CC3-BBBB-E483705C2FD9}"/>
              </a:ext>
            </a:extLst>
          </p:cNvPr>
          <p:cNvSpPr/>
          <p:nvPr/>
        </p:nvSpPr>
        <p:spPr>
          <a:xfrm>
            <a:off x="4623362" y="4212004"/>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682AFFBA-85F6-4781-922C-7E4EFF6FCAC5}"/>
              </a:ext>
            </a:extLst>
          </p:cNvPr>
          <p:cNvSpPr/>
          <p:nvPr/>
        </p:nvSpPr>
        <p:spPr>
          <a:xfrm>
            <a:off x="5877051" y="4311885"/>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853C552A-80F5-4656-8CA7-E68764B83A6B}"/>
              </a:ext>
            </a:extLst>
          </p:cNvPr>
          <p:cNvSpPr/>
          <p:nvPr/>
        </p:nvSpPr>
        <p:spPr>
          <a:xfrm>
            <a:off x="5877051" y="4883917"/>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25" name="Table 6">
            <a:extLst>
              <a:ext uri="{FF2B5EF4-FFF2-40B4-BE49-F238E27FC236}">
                <a16:creationId xmlns:a16="http://schemas.microsoft.com/office/drawing/2014/main" id="{354B6D08-2007-4A7F-BDEE-D15D4E5E5525}"/>
              </a:ext>
            </a:extLst>
          </p:cNvPr>
          <p:cNvGraphicFramePr>
            <a:graphicFrameLocks noGrp="1"/>
          </p:cNvGraphicFramePr>
          <p:nvPr/>
        </p:nvGraphicFramePr>
        <p:xfrm>
          <a:off x="536922" y="4315153"/>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rgbClr val="C00000"/>
                    </a:solidFill>
                  </a:tcPr>
                </a:tc>
                <a:tc>
                  <a:txBody>
                    <a:bodyPr/>
                    <a:lstStyle/>
                    <a:p>
                      <a:endParaRPr lang="en-GB"/>
                    </a:p>
                  </a:txBody>
                  <a:tcPr>
                    <a:solidFill>
                      <a:srgbClr val="C00000"/>
                    </a:solidFill>
                  </a:tcPr>
                </a:tc>
                <a:extLst>
                  <a:ext uri="{0D108BD9-81ED-4DB2-BD59-A6C34878D82A}">
                    <a16:rowId xmlns:a16="http://schemas.microsoft.com/office/drawing/2014/main" val="715870119"/>
                  </a:ext>
                </a:extLst>
              </a:tr>
              <a:tr h="319440">
                <a:tc>
                  <a:txBody>
                    <a:bodyPr/>
                    <a:lstStyle/>
                    <a:p>
                      <a:endParaRPr lang="en-GB"/>
                    </a:p>
                  </a:txBody>
                  <a:tcPr>
                    <a:solidFill>
                      <a:srgbClr val="C00000"/>
                    </a:solidFill>
                  </a:tcPr>
                </a:tc>
                <a:tc>
                  <a:txBody>
                    <a:bodyPr/>
                    <a:lstStyle/>
                    <a:p>
                      <a:endParaRPr lang="en-GB"/>
                    </a:p>
                  </a:txBody>
                  <a:tcPr>
                    <a:solidFill>
                      <a:srgbClr val="C00000"/>
                    </a:solidFill>
                  </a:tcPr>
                </a:tc>
                <a:extLst>
                  <a:ext uri="{0D108BD9-81ED-4DB2-BD59-A6C34878D82A}">
                    <a16:rowId xmlns:a16="http://schemas.microsoft.com/office/drawing/2014/main" val="2379586796"/>
                  </a:ext>
                </a:extLst>
              </a:tr>
              <a:tr h="319440">
                <a:tc>
                  <a:txBody>
                    <a:bodyPr/>
                    <a:lstStyle/>
                    <a:p>
                      <a:endParaRPr lang="en-GB"/>
                    </a:p>
                  </a:txBody>
                  <a:tcPr>
                    <a:solidFill>
                      <a:srgbClr val="C00000"/>
                    </a:solidFill>
                  </a:tcPr>
                </a:tc>
                <a:tc>
                  <a:txBody>
                    <a:bodyPr/>
                    <a:lstStyle/>
                    <a:p>
                      <a:endParaRPr lang="en-GB"/>
                    </a:p>
                  </a:txBody>
                  <a:tcPr>
                    <a:solidFill>
                      <a:srgbClr val="C00000"/>
                    </a:solidFill>
                  </a:tcPr>
                </a:tc>
                <a:extLst>
                  <a:ext uri="{0D108BD9-81ED-4DB2-BD59-A6C34878D82A}">
                    <a16:rowId xmlns:a16="http://schemas.microsoft.com/office/drawing/2014/main" val="3140338942"/>
                  </a:ext>
                </a:extLst>
              </a:tr>
            </a:tbl>
          </a:graphicData>
        </a:graphic>
      </p:graphicFrame>
      <p:cxnSp>
        <p:nvCxnSpPr>
          <p:cNvPr id="127" name="Straight Connector 126">
            <a:extLst>
              <a:ext uri="{FF2B5EF4-FFF2-40B4-BE49-F238E27FC236}">
                <a16:creationId xmlns:a16="http://schemas.microsoft.com/office/drawing/2014/main" id="{1E113599-4777-4FEC-AE54-6124338904E2}"/>
              </a:ext>
            </a:extLst>
          </p:cNvPr>
          <p:cNvCxnSpPr>
            <a:cxnSpLocks/>
          </p:cNvCxnSpPr>
          <p:nvPr/>
        </p:nvCxnSpPr>
        <p:spPr>
          <a:xfrm>
            <a:off x="1524438" y="4822299"/>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128" name="Rectangle 127">
            <a:extLst>
              <a:ext uri="{FF2B5EF4-FFF2-40B4-BE49-F238E27FC236}">
                <a16:creationId xmlns:a16="http://schemas.microsoft.com/office/drawing/2014/main" id="{614E7453-F159-45D9-8624-E1181A71C7BC}"/>
              </a:ext>
            </a:extLst>
          </p:cNvPr>
          <p:cNvSpPr/>
          <p:nvPr/>
        </p:nvSpPr>
        <p:spPr>
          <a:xfrm>
            <a:off x="1524438" y="4878585"/>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Rounded Corners 128">
            <a:extLst>
              <a:ext uri="{FF2B5EF4-FFF2-40B4-BE49-F238E27FC236}">
                <a16:creationId xmlns:a16="http://schemas.microsoft.com/office/drawing/2014/main" id="{DC05AD50-0AD4-48E8-8A1C-5B0CBCFD75CB}"/>
              </a:ext>
            </a:extLst>
          </p:cNvPr>
          <p:cNvSpPr/>
          <p:nvPr/>
        </p:nvSpPr>
        <p:spPr>
          <a:xfrm>
            <a:off x="301630" y="4198611"/>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0" name="Straight Connector 129">
            <a:extLst>
              <a:ext uri="{FF2B5EF4-FFF2-40B4-BE49-F238E27FC236}">
                <a16:creationId xmlns:a16="http://schemas.microsoft.com/office/drawing/2014/main" id="{DAC89459-1620-44DD-BEA0-594F27740AF4}"/>
              </a:ext>
            </a:extLst>
          </p:cNvPr>
          <p:cNvCxnSpPr>
            <a:cxnSpLocks/>
          </p:cNvCxnSpPr>
          <p:nvPr/>
        </p:nvCxnSpPr>
        <p:spPr>
          <a:xfrm>
            <a:off x="3647368" y="4886493"/>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131" name="Rectangle 130">
            <a:extLst>
              <a:ext uri="{FF2B5EF4-FFF2-40B4-BE49-F238E27FC236}">
                <a16:creationId xmlns:a16="http://schemas.microsoft.com/office/drawing/2014/main" id="{68CBEAF4-B78C-411B-A420-C9CFF344BF3F}"/>
              </a:ext>
            </a:extLst>
          </p:cNvPr>
          <p:cNvSpPr/>
          <p:nvPr/>
        </p:nvSpPr>
        <p:spPr>
          <a:xfrm>
            <a:off x="3646407" y="4385956"/>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FA291818-A567-4710-91B9-200AC7AF6B93}"/>
              </a:ext>
            </a:extLst>
          </p:cNvPr>
          <p:cNvSpPr/>
          <p:nvPr/>
        </p:nvSpPr>
        <p:spPr>
          <a:xfrm>
            <a:off x="2464944" y="4212004"/>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34" name="Table 6">
            <a:extLst>
              <a:ext uri="{FF2B5EF4-FFF2-40B4-BE49-F238E27FC236}">
                <a16:creationId xmlns:a16="http://schemas.microsoft.com/office/drawing/2014/main" id="{743CCE00-3158-4014-AB8A-CD098B11CA42}"/>
              </a:ext>
            </a:extLst>
          </p:cNvPr>
          <p:cNvGraphicFramePr>
            <a:graphicFrameLocks noGrp="1"/>
          </p:cNvGraphicFramePr>
          <p:nvPr/>
        </p:nvGraphicFramePr>
        <p:xfrm>
          <a:off x="2671267" y="4348119"/>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rgbClr val="666633"/>
                    </a:solidFill>
                  </a:tcPr>
                </a:tc>
                <a:tc>
                  <a:txBody>
                    <a:bodyPr/>
                    <a:lstStyle/>
                    <a:p>
                      <a:endParaRPr lang="en-GB"/>
                    </a:p>
                  </a:txBody>
                  <a:tcPr/>
                </a:tc>
                <a:extLst>
                  <a:ext uri="{0D108BD9-81ED-4DB2-BD59-A6C34878D82A}">
                    <a16:rowId xmlns:a16="http://schemas.microsoft.com/office/drawing/2014/main" val="715870119"/>
                  </a:ext>
                </a:extLst>
              </a:tr>
              <a:tr h="319440">
                <a:tc>
                  <a:txBody>
                    <a:bodyPr/>
                    <a:lstStyle/>
                    <a:p>
                      <a:endParaRPr lang="en-GB"/>
                    </a:p>
                  </a:txBody>
                  <a:tcPr>
                    <a:solidFill>
                      <a:schemeClr val="bg1"/>
                    </a:solidFill>
                  </a:tcPr>
                </a:tc>
                <a:tc>
                  <a:txBody>
                    <a:bodyPr/>
                    <a:lstStyle/>
                    <a:p>
                      <a:endParaRPr lang="en-GB"/>
                    </a:p>
                  </a:txBody>
                  <a:tcPr/>
                </a:tc>
                <a:extLst>
                  <a:ext uri="{0D108BD9-81ED-4DB2-BD59-A6C34878D82A}">
                    <a16:rowId xmlns:a16="http://schemas.microsoft.com/office/drawing/2014/main" val="2379586796"/>
                  </a:ext>
                </a:extLst>
              </a:tr>
              <a:tr h="319440">
                <a:tc>
                  <a:txBody>
                    <a:bodyPr/>
                    <a:lstStyle/>
                    <a:p>
                      <a:endParaRPr lang="en-GB"/>
                    </a:p>
                  </a:txBody>
                  <a:tcPr>
                    <a:solidFill>
                      <a:schemeClr val="bg1"/>
                    </a:solidFill>
                  </a:tcPr>
                </a:tc>
                <a:tc>
                  <a:txBody>
                    <a:bodyPr/>
                    <a:lstStyle/>
                    <a:p>
                      <a:endParaRPr lang="en-GB"/>
                    </a:p>
                  </a:txBody>
                  <a:tcPr/>
                </a:tc>
                <a:extLst>
                  <a:ext uri="{0D108BD9-81ED-4DB2-BD59-A6C34878D82A}">
                    <a16:rowId xmlns:a16="http://schemas.microsoft.com/office/drawing/2014/main" val="3140338942"/>
                  </a:ext>
                </a:extLst>
              </a:tr>
            </a:tbl>
          </a:graphicData>
        </a:graphic>
      </p:graphicFrame>
      <p:sp>
        <p:nvSpPr>
          <p:cNvPr id="139" name="Rectangle: Rounded Corners 138">
            <a:extLst>
              <a:ext uri="{FF2B5EF4-FFF2-40B4-BE49-F238E27FC236}">
                <a16:creationId xmlns:a16="http://schemas.microsoft.com/office/drawing/2014/main" id="{224BB6D1-9AEC-4773-B3D0-801C74319172}"/>
              </a:ext>
            </a:extLst>
          </p:cNvPr>
          <p:cNvSpPr/>
          <p:nvPr/>
        </p:nvSpPr>
        <p:spPr>
          <a:xfrm>
            <a:off x="302521" y="8789613"/>
            <a:ext cx="1928111" cy="91690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Rounded Corners 139">
            <a:extLst>
              <a:ext uri="{FF2B5EF4-FFF2-40B4-BE49-F238E27FC236}">
                <a16:creationId xmlns:a16="http://schemas.microsoft.com/office/drawing/2014/main" id="{2908B313-3DC6-4EEA-9154-6AF1100CEE64}"/>
              </a:ext>
            </a:extLst>
          </p:cNvPr>
          <p:cNvSpPr/>
          <p:nvPr/>
        </p:nvSpPr>
        <p:spPr>
          <a:xfrm>
            <a:off x="2531182" y="8789613"/>
            <a:ext cx="1928111" cy="91690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Rounded Corners 140">
            <a:extLst>
              <a:ext uri="{FF2B5EF4-FFF2-40B4-BE49-F238E27FC236}">
                <a16:creationId xmlns:a16="http://schemas.microsoft.com/office/drawing/2014/main" id="{5A8151A0-DE08-4B13-976F-779C362009D0}"/>
              </a:ext>
            </a:extLst>
          </p:cNvPr>
          <p:cNvSpPr/>
          <p:nvPr/>
        </p:nvSpPr>
        <p:spPr>
          <a:xfrm>
            <a:off x="4627110" y="8750273"/>
            <a:ext cx="1928111" cy="91690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11135D76-F155-43B4-A5EF-2260D12858EA}"/>
              </a:ext>
            </a:extLst>
          </p:cNvPr>
          <p:cNvSpPr/>
          <p:nvPr/>
        </p:nvSpPr>
        <p:spPr>
          <a:xfrm>
            <a:off x="1600062" y="9320899"/>
            <a:ext cx="277027" cy="3188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6" name="Straight Connector 145">
            <a:extLst>
              <a:ext uri="{FF2B5EF4-FFF2-40B4-BE49-F238E27FC236}">
                <a16:creationId xmlns:a16="http://schemas.microsoft.com/office/drawing/2014/main" id="{9C600830-40BC-436A-AF6C-42AF5DE0FB8A}"/>
              </a:ext>
            </a:extLst>
          </p:cNvPr>
          <p:cNvCxnSpPr>
            <a:cxnSpLocks/>
          </p:cNvCxnSpPr>
          <p:nvPr/>
        </p:nvCxnSpPr>
        <p:spPr>
          <a:xfrm>
            <a:off x="1542528" y="9248066"/>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147" name="Rectangle 146">
            <a:extLst>
              <a:ext uri="{FF2B5EF4-FFF2-40B4-BE49-F238E27FC236}">
                <a16:creationId xmlns:a16="http://schemas.microsoft.com/office/drawing/2014/main" id="{F397FA71-9762-45D6-A101-4F662D61AC5F}"/>
              </a:ext>
            </a:extLst>
          </p:cNvPr>
          <p:cNvSpPr/>
          <p:nvPr/>
        </p:nvSpPr>
        <p:spPr>
          <a:xfrm>
            <a:off x="1600061" y="8859422"/>
            <a:ext cx="277027" cy="3188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7B23BA56-34B3-4CAA-8DC0-DF4169ECBB49}"/>
              </a:ext>
            </a:extLst>
          </p:cNvPr>
          <p:cNvSpPr/>
          <p:nvPr/>
        </p:nvSpPr>
        <p:spPr>
          <a:xfrm>
            <a:off x="3887762" y="9320899"/>
            <a:ext cx="277027" cy="3188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0" name="Straight Connector 149">
            <a:extLst>
              <a:ext uri="{FF2B5EF4-FFF2-40B4-BE49-F238E27FC236}">
                <a16:creationId xmlns:a16="http://schemas.microsoft.com/office/drawing/2014/main" id="{DBCC4EFE-A0FD-4FD5-8936-B4F80568485A}"/>
              </a:ext>
            </a:extLst>
          </p:cNvPr>
          <p:cNvCxnSpPr>
            <a:cxnSpLocks/>
          </p:cNvCxnSpPr>
          <p:nvPr/>
        </p:nvCxnSpPr>
        <p:spPr>
          <a:xfrm>
            <a:off x="3830228" y="9248066"/>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151" name="Rectangle 150">
            <a:extLst>
              <a:ext uri="{FF2B5EF4-FFF2-40B4-BE49-F238E27FC236}">
                <a16:creationId xmlns:a16="http://schemas.microsoft.com/office/drawing/2014/main" id="{4645E545-17D9-49E1-9598-5F96A266C60D}"/>
              </a:ext>
            </a:extLst>
          </p:cNvPr>
          <p:cNvSpPr/>
          <p:nvPr/>
        </p:nvSpPr>
        <p:spPr>
          <a:xfrm>
            <a:off x="3887761" y="8859422"/>
            <a:ext cx="277027" cy="3188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3FBE0D88-1236-4440-AC77-8A898555F25A}"/>
              </a:ext>
            </a:extLst>
          </p:cNvPr>
          <p:cNvSpPr/>
          <p:nvPr/>
        </p:nvSpPr>
        <p:spPr>
          <a:xfrm>
            <a:off x="5983847" y="9282699"/>
            <a:ext cx="277027" cy="3188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3" name="Straight Connector 152">
            <a:extLst>
              <a:ext uri="{FF2B5EF4-FFF2-40B4-BE49-F238E27FC236}">
                <a16:creationId xmlns:a16="http://schemas.microsoft.com/office/drawing/2014/main" id="{D5D5AFC0-7BAD-4043-86A1-04692E7CE567}"/>
              </a:ext>
            </a:extLst>
          </p:cNvPr>
          <p:cNvCxnSpPr>
            <a:cxnSpLocks/>
          </p:cNvCxnSpPr>
          <p:nvPr/>
        </p:nvCxnSpPr>
        <p:spPr>
          <a:xfrm>
            <a:off x="5926313" y="9209866"/>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154" name="Rectangle 153">
            <a:extLst>
              <a:ext uri="{FF2B5EF4-FFF2-40B4-BE49-F238E27FC236}">
                <a16:creationId xmlns:a16="http://schemas.microsoft.com/office/drawing/2014/main" id="{3884ABF8-8FA4-4056-8E07-A99843A2C619}"/>
              </a:ext>
            </a:extLst>
          </p:cNvPr>
          <p:cNvSpPr/>
          <p:nvPr/>
        </p:nvSpPr>
        <p:spPr>
          <a:xfrm>
            <a:off x="5983846" y="8821222"/>
            <a:ext cx="277027" cy="3188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56" name="Table 6">
            <a:extLst>
              <a:ext uri="{FF2B5EF4-FFF2-40B4-BE49-F238E27FC236}">
                <a16:creationId xmlns:a16="http://schemas.microsoft.com/office/drawing/2014/main" id="{7D81A623-94AA-47B7-B789-CCAE2ECD22CF}"/>
              </a:ext>
            </a:extLst>
          </p:cNvPr>
          <p:cNvGraphicFramePr>
            <a:graphicFrameLocks noGrp="1"/>
          </p:cNvGraphicFramePr>
          <p:nvPr/>
        </p:nvGraphicFramePr>
        <p:xfrm>
          <a:off x="474203" y="5907661"/>
          <a:ext cx="834252" cy="931731"/>
        </p:xfrm>
        <a:graphic>
          <a:graphicData uri="http://schemas.openxmlformats.org/drawingml/2006/table">
            <a:tbl>
              <a:tblPr firstRow="1" bandRow="1">
                <a:tableStyleId>{5940675A-B579-460E-94D1-54222C63F5DA}</a:tableStyleId>
              </a:tblPr>
              <a:tblGrid>
                <a:gridCol w="278084">
                  <a:extLst>
                    <a:ext uri="{9D8B030D-6E8A-4147-A177-3AD203B41FA5}">
                      <a16:colId xmlns:a16="http://schemas.microsoft.com/office/drawing/2014/main" val="404088395"/>
                    </a:ext>
                  </a:extLst>
                </a:gridCol>
                <a:gridCol w="278084">
                  <a:extLst>
                    <a:ext uri="{9D8B030D-6E8A-4147-A177-3AD203B41FA5}">
                      <a16:colId xmlns:a16="http://schemas.microsoft.com/office/drawing/2014/main" val="3725987762"/>
                    </a:ext>
                  </a:extLst>
                </a:gridCol>
                <a:gridCol w="278084">
                  <a:extLst>
                    <a:ext uri="{9D8B030D-6E8A-4147-A177-3AD203B41FA5}">
                      <a16:colId xmlns:a16="http://schemas.microsoft.com/office/drawing/2014/main" val="252134320"/>
                    </a:ext>
                  </a:extLst>
                </a:gridCol>
              </a:tblGrid>
              <a:tr h="310577">
                <a:tc>
                  <a:txBody>
                    <a:bodyPr/>
                    <a:lstStyle/>
                    <a:p>
                      <a:endParaRPr lang="en-GB" sz="600"/>
                    </a:p>
                  </a:txBody>
                  <a:tcPr>
                    <a:solidFill>
                      <a:srgbClr val="FFFF00"/>
                    </a:solidFill>
                  </a:tcPr>
                </a:tc>
                <a:tc>
                  <a:txBody>
                    <a:bodyPr/>
                    <a:lstStyle/>
                    <a:p>
                      <a:endParaRPr lang="en-GB" sz="600"/>
                    </a:p>
                  </a:txBody>
                  <a:tcPr>
                    <a:solidFill>
                      <a:srgbClr val="FFFF00"/>
                    </a:solidFill>
                  </a:tcPr>
                </a:tc>
                <a:tc>
                  <a:txBody>
                    <a:bodyPr/>
                    <a:lstStyle/>
                    <a:p>
                      <a:endParaRPr lang="en-GB" sz="600"/>
                    </a:p>
                  </a:txBody>
                  <a:tcPr>
                    <a:solidFill>
                      <a:srgbClr val="FFFF00"/>
                    </a:solidFill>
                  </a:tcPr>
                </a:tc>
                <a:extLst>
                  <a:ext uri="{0D108BD9-81ED-4DB2-BD59-A6C34878D82A}">
                    <a16:rowId xmlns:a16="http://schemas.microsoft.com/office/drawing/2014/main" val="715870119"/>
                  </a:ext>
                </a:extLst>
              </a:tr>
              <a:tr h="310577">
                <a:tc>
                  <a:txBody>
                    <a:bodyPr/>
                    <a:lstStyle/>
                    <a:p>
                      <a:endParaRPr lang="en-GB" sz="600"/>
                    </a:p>
                  </a:txBody>
                  <a:tcPr>
                    <a:solidFill>
                      <a:srgbClr val="FFFF00"/>
                    </a:solidFill>
                  </a:tcPr>
                </a:tc>
                <a:tc>
                  <a:txBody>
                    <a:bodyPr/>
                    <a:lstStyle/>
                    <a:p>
                      <a:endParaRPr lang="en-GB" sz="600"/>
                    </a:p>
                  </a:txBody>
                  <a:tcPr>
                    <a:solidFill>
                      <a:srgbClr val="FFFF00"/>
                    </a:solidFill>
                  </a:tcPr>
                </a:tc>
                <a:tc>
                  <a:txBody>
                    <a:bodyPr/>
                    <a:lstStyle/>
                    <a:p>
                      <a:endParaRPr lang="en-GB" sz="600"/>
                    </a:p>
                  </a:txBody>
                  <a:tcPr>
                    <a:solidFill>
                      <a:srgbClr val="FFFF00"/>
                    </a:solidFill>
                  </a:tcPr>
                </a:tc>
                <a:extLst>
                  <a:ext uri="{0D108BD9-81ED-4DB2-BD59-A6C34878D82A}">
                    <a16:rowId xmlns:a16="http://schemas.microsoft.com/office/drawing/2014/main" val="2379586796"/>
                  </a:ext>
                </a:extLst>
              </a:tr>
              <a:tr h="310577">
                <a:tc>
                  <a:txBody>
                    <a:bodyPr/>
                    <a:lstStyle/>
                    <a:p>
                      <a:endParaRPr lang="en-GB" sz="600"/>
                    </a:p>
                  </a:txBody>
                  <a:tcPr>
                    <a:solidFill>
                      <a:schemeClr val="bg1"/>
                    </a:solidFill>
                  </a:tcPr>
                </a:tc>
                <a:tc>
                  <a:txBody>
                    <a:bodyPr/>
                    <a:lstStyle/>
                    <a:p>
                      <a:endParaRPr lang="en-GB" sz="600"/>
                    </a:p>
                  </a:txBody>
                  <a:tcPr/>
                </a:tc>
                <a:tc>
                  <a:txBody>
                    <a:bodyPr/>
                    <a:lstStyle/>
                    <a:p>
                      <a:endParaRPr lang="en-GB" sz="600"/>
                    </a:p>
                  </a:txBody>
                  <a:tcPr/>
                </a:tc>
                <a:extLst>
                  <a:ext uri="{0D108BD9-81ED-4DB2-BD59-A6C34878D82A}">
                    <a16:rowId xmlns:a16="http://schemas.microsoft.com/office/drawing/2014/main" val="3140338942"/>
                  </a:ext>
                </a:extLst>
              </a:tr>
            </a:tbl>
          </a:graphicData>
        </a:graphic>
      </p:graphicFrame>
      <p:graphicFrame>
        <p:nvGraphicFramePr>
          <p:cNvPr id="157" name="Table 6">
            <a:extLst>
              <a:ext uri="{FF2B5EF4-FFF2-40B4-BE49-F238E27FC236}">
                <a16:creationId xmlns:a16="http://schemas.microsoft.com/office/drawing/2014/main" id="{C33B1B68-9810-4250-9DA4-BB988CC43382}"/>
              </a:ext>
            </a:extLst>
          </p:cNvPr>
          <p:cNvGraphicFramePr>
            <a:graphicFrameLocks noGrp="1"/>
          </p:cNvGraphicFramePr>
          <p:nvPr/>
        </p:nvGraphicFramePr>
        <p:xfrm>
          <a:off x="4839904" y="4381500"/>
          <a:ext cx="834252" cy="931731"/>
        </p:xfrm>
        <a:graphic>
          <a:graphicData uri="http://schemas.openxmlformats.org/drawingml/2006/table">
            <a:tbl>
              <a:tblPr firstRow="1" bandRow="1">
                <a:tableStyleId>{5940675A-B579-460E-94D1-54222C63F5DA}</a:tableStyleId>
              </a:tblPr>
              <a:tblGrid>
                <a:gridCol w="278084">
                  <a:extLst>
                    <a:ext uri="{9D8B030D-6E8A-4147-A177-3AD203B41FA5}">
                      <a16:colId xmlns:a16="http://schemas.microsoft.com/office/drawing/2014/main" val="404088395"/>
                    </a:ext>
                  </a:extLst>
                </a:gridCol>
                <a:gridCol w="278084">
                  <a:extLst>
                    <a:ext uri="{9D8B030D-6E8A-4147-A177-3AD203B41FA5}">
                      <a16:colId xmlns:a16="http://schemas.microsoft.com/office/drawing/2014/main" val="3725987762"/>
                    </a:ext>
                  </a:extLst>
                </a:gridCol>
                <a:gridCol w="278084">
                  <a:extLst>
                    <a:ext uri="{9D8B030D-6E8A-4147-A177-3AD203B41FA5}">
                      <a16:colId xmlns:a16="http://schemas.microsoft.com/office/drawing/2014/main" val="252134320"/>
                    </a:ext>
                  </a:extLst>
                </a:gridCol>
              </a:tblGrid>
              <a:tr h="310577">
                <a:tc>
                  <a:txBody>
                    <a:bodyPr/>
                    <a:lstStyle/>
                    <a:p>
                      <a:endParaRPr lang="en-GB" sz="600"/>
                    </a:p>
                  </a:txBody>
                  <a:tcPr>
                    <a:solidFill>
                      <a:srgbClr val="FFFF00"/>
                    </a:solidFill>
                  </a:tcPr>
                </a:tc>
                <a:tc>
                  <a:txBody>
                    <a:bodyPr/>
                    <a:lstStyle/>
                    <a:p>
                      <a:endParaRPr lang="en-GB" sz="600"/>
                    </a:p>
                  </a:txBody>
                  <a:tcPr>
                    <a:solidFill>
                      <a:srgbClr val="FFFF00"/>
                    </a:solidFill>
                  </a:tcPr>
                </a:tc>
                <a:tc>
                  <a:txBody>
                    <a:bodyPr/>
                    <a:lstStyle/>
                    <a:p>
                      <a:endParaRPr lang="en-GB" sz="600"/>
                    </a:p>
                  </a:txBody>
                  <a:tcPr>
                    <a:solidFill>
                      <a:srgbClr val="FFFF00"/>
                    </a:solidFill>
                  </a:tcPr>
                </a:tc>
                <a:extLst>
                  <a:ext uri="{0D108BD9-81ED-4DB2-BD59-A6C34878D82A}">
                    <a16:rowId xmlns:a16="http://schemas.microsoft.com/office/drawing/2014/main" val="715870119"/>
                  </a:ext>
                </a:extLst>
              </a:tr>
              <a:tr h="310577">
                <a:tc>
                  <a:txBody>
                    <a:bodyPr/>
                    <a:lstStyle/>
                    <a:p>
                      <a:endParaRPr lang="en-GB" sz="600"/>
                    </a:p>
                  </a:txBody>
                  <a:tcPr>
                    <a:solidFill>
                      <a:srgbClr val="FFFF00"/>
                    </a:solidFill>
                  </a:tcPr>
                </a:tc>
                <a:tc>
                  <a:txBody>
                    <a:bodyPr/>
                    <a:lstStyle/>
                    <a:p>
                      <a:endParaRPr lang="en-GB" sz="600"/>
                    </a:p>
                  </a:txBody>
                  <a:tcPr>
                    <a:solidFill>
                      <a:srgbClr val="FFFF00"/>
                    </a:solidFill>
                  </a:tcPr>
                </a:tc>
                <a:tc>
                  <a:txBody>
                    <a:bodyPr/>
                    <a:lstStyle/>
                    <a:p>
                      <a:endParaRPr lang="en-GB" sz="600"/>
                    </a:p>
                  </a:txBody>
                  <a:tcPr>
                    <a:solidFill>
                      <a:srgbClr val="FFFF00"/>
                    </a:solidFill>
                  </a:tcPr>
                </a:tc>
                <a:extLst>
                  <a:ext uri="{0D108BD9-81ED-4DB2-BD59-A6C34878D82A}">
                    <a16:rowId xmlns:a16="http://schemas.microsoft.com/office/drawing/2014/main" val="2379586796"/>
                  </a:ext>
                </a:extLst>
              </a:tr>
              <a:tr h="310577">
                <a:tc>
                  <a:txBody>
                    <a:bodyPr/>
                    <a:lstStyle/>
                    <a:p>
                      <a:endParaRPr lang="en-GB" sz="600"/>
                    </a:p>
                  </a:txBody>
                  <a:tcPr>
                    <a:solidFill>
                      <a:schemeClr val="bg1"/>
                    </a:solidFill>
                  </a:tcPr>
                </a:tc>
                <a:tc>
                  <a:txBody>
                    <a:bodyPr/>
                    <a:lstStyle/>
                    <a:p>
                      <a:endParaRPr lang="en-GB" sz="600"/>
                    </a:p>
                  </a:txBody>
                  <a:tcPr/>
                </a:tc>
                <a:tc>
                  <a:txBody>
                    <a:bodyPr/>
                    <a:lstStyle/>
                    <a:p>
                      <a:endParaRPr lang="en-GB" sz="600"/>
                    </a:p>
                  </a:txBody>
                  <a:tcPr/>
                </a:tc>
                <a:extLst>
                  <a:ext uri="{0D108BD9-81ED-4DB2-BD59-A6C34878D82A}">
                    <a16:rowId xmlns:a16="http://schemas.microsoft.com/office/drawing/2014/main" val="3140338942"/>
                  </a:ext>
                </a:extLst>
              </a:tr>
            </a:tbl>
          </a:graphicData>
        </a:graphic>
      </p:graphicFrame>
      <p:graphicFrame>
        <p:nvGraphicFramePr>
          <p:cNvPr id="158" name="Table 6">
            <a:extLst>
              <a:ext uri="{FF2B5EF4-FFF2-40B4-BE49-F238E27FC236}">
                <a16:creationId xmlns:a16="http://schemas.microsoft.com/office/drawing/2014/main" id="{6FE6A339-E491-47BF-B6AD-6A2229CCE15F}"/>
              </a:ext>
            </a:extLst>
          </p:cNvPr>
          <p:cNvGraphicFramePr>
            <a:graphicFrameLocks noGrp="1"/>
          </p:cNvGraphicFramePr>
          <p:nvPr/>
        </p:nvGraphicFramePr>
        <p:xfrm>
          <a:off x="2687447" y="7336081"/>
          <a:ext cx="839084" cy="1120030"/>
        </p:xfrm>
        <a:graphic>
          <a:graphicData uri="http://schemas.openxmlformats.org/drawingml/2006/table">
            <a:tbl>
              <a:tblPr firstRow="1" bandRow="1">
                <a:tableStyleId>{5940675A-B579-460E-94D1-54222C63F5DA}</a:tableStyleId>
              </a:tblPr>
              <a:tblGrid>
                <a:gridCol w="209771">
                  <a:extLst>
                    <a:ext uri="{9D8B030D-6E8A-4147-A177-3AD203B41FA5}">
                      <a16:colId xmlns:a16="http://schemas.microsoft.com/office/drawing/2014/main" val="404088395"/>
                    </a:ext>
                  </a:extLst>
                </a:gridCol>
                <a:gridCol w="209771">
                  <a:extLst>
                    <a:ext uri="{9D8B030D-6E8A-4147-A177-3AD203B41FA5}">
                      <a16:colId xmlns:a16="http://schemas.microsoft.com/office/drawing/2014/main" val="3725987762"/>
                    </a:ext>
                  </a:extLst>
                </a:gridCol>
                <a:gridCol w="209771">
                  <a:extLst>
                    <a:ext uri="{9D8B030D-6E8A-4147-A177-3AD203B41FA5}">
                      <a16:colId xmlns:a16="http://schemas.microsoft.com/office/drawing/2014/main" val="252134320"/>
                    </a:ext>
                  </a:extLst>
                </a:gridCol>
                <a:gridCol w="209771">
                  <a:extLst>
                    <a:ext uri="{9D8B030D-6E8A-4147-A177-3AD203B41FA5}">
                      <a16:colId xmlns:a16="http://schemas.microsoft.com/office/drawing/2014/main" val="1989023597"/>
                    </a:ext>
                  </a:extLst>
                </a:gridCol>
              </a:tblGrid>
              <a:tr h="224006">
                <a:tc>
                  <a:txBody>
                    <a:bodyPr/>
                    <a:lstStyle/>
                    <a:p>
                      <a:endParaRPr lang="en-GB" sz="600"/>
                    </a:p>
                  </a:txBody>
                  <a:tcPr>
                    <a:solidFill>
                      <a:srgbClr val="FFC000"/>
                    </a:solidFill>
                  </a:tcPr>
                </a:tc>
                <a:tc>
                  <a:txBody>
                    <a:bodyPr/>
                    <a:lstStyle/>
                    <a:p>
                      <a:endParaRPr lang="en-GB" sz="600"/>
                    </a:p>
                  </a:txBody>
                  <a:tcPr>
                    <a:solidFill>
                      <a:srgbClr val="FFC000"/>
                    </a:solidFill>
                  </a:tcPr>
                </a:tc>
                <a:tc>
                  <a:txBody>
                    <a:bodyPr/>
                    <a:lstStyle/>
                    <a:p>
                      <a:endParaRPr lang="en-GB" sz="600"/>
                    </a:p>
                  </a:txBody>
                  <a:tcPr>
                    <a:solidFill>
                      <a:srgbClr val="FFC000"/>
                    </a:solidFill>
                  </a:tcPr>
                </a:tc>
                <a:tc>
                  <a:txBody>
                    <a:bodyPr/>
                    <a:lstStyle/>
                    <a:p>
                      <a:endParaRPr lang="en-GB" sz="600"/>
                    </a:p>
                  </a:txBody>
                  <a:tcPr>
                    <a:solidFill>
                      <a:srgbClr val="FFC000"/>
                    </a:solidFill>
                  </a:tcPr>
                </a:tc>
                <a:extLst>
                  <a:ext uri="{0D108BD9-81ED-4DB2-BD59-A6C34878D82A}">
                    <a16:rowId xmlns:a16="http://schemas.microsoft.com/office/drawing/2014/main" val="715870119"/>
                  </a:ext>
                </a:extLst>
              </a:tr>
              <a:tr h="224006">
                <a:tc>
                  <a:txBody>
                    <a:bodyPr/>
                    <a:lstStyle/>
                    <a:p>
                      <a:endParaRPr lang="en-GB" sz="600"/>
                    </a:p>
                  </a:txBody>
                  <a:tcPr>
                    <a:solidFill>
                      <a:srgbClr val="FFC000"/>
                    </a:solidFill>
                  </a:tcPr>
                </a:tc>
                <a:tc>
                  <a:txBody>
                    <a:bodyPr/>
                    <a:lstStyle/>
                    <a:p>
                      <a:endParaRPr lang="en-GB" sz="600"/>
                    </a:p>
                  </a:txBody>
                  <a:tcPr>
                    <a:solidFill>
                      <a:srgbClr val="FFC000"/>
                    </a:solidFill>
                  </a:tcPr>
                </a:tc>
                <a:tc>
                  <a:txBody>
                    <a:bodyPr/>
                    <a:lstStyle/>
                    <a:p>
                      <a:endParaRPr lang="en-GB" sz="600"/>
                    </a:p>
                  </a:txBody>
                  <a:tcPr>
                    <a:solidFill>
                      <a:srgbClr val="FFC000"/>
                    </a:solidFill>
                  </a:tcPr>
                </a:tc>
                <a:tc>
                  <a:txBody>
                    <a:bodyPr/>
                    <a:lstStyle/>
                    <a:p>
                      <a:endParaRPr lang="en-GB" sz="600"/>
                    </a:p>
                  </a:txBody>
                  <a:tcPr>
                    <a:solidFill>
                      <a:srgbClr val="FFC000"/>
                    </a:solidFill>
                  </a:tcPr>
                </a:tc>
                <a:extLst>
                  <a:ext uri="{0D108BD9-81ED-4DB2-BD59-A6C34878D82A}">
                    <a16:rowId xmlns:a16="http://schemas.microsoft.com/office/drawing/2014/main" val="2379586796"/>
                  </a:ext>
                </a:extLst>
              </a:tr>
              <a:tr h="224006">
                <a:tc>
                  <a:txBody>
                    <a:bodyPr/>
                    <a:lstStyle/>
                    <a:p>
                      <a:endParaRPr lang="en-GB" sz="600"/>
                    </a:p>
                  </a:txBody>
                  <a:tcPr>
                    <a:solidFill>
                      <a:srgbClr val="FFC000"/>
                    </a:solidFill>
                  </a:tcPr>
                </a:tc>
                <a:tc>
                  <a:txBody>
                    <a:bodyPr/>
                    <a:lstStyle/>
                    <a:p>
                      <a:endParaRPr lang="en-GB" sz="600"/>
                    </a:p>
                  </a:txBody>
                  <a:tcPr>
                    <a:solidFill>
                      <a:srgbClr val="FFC000"/>
                    </a:solidFill>
                  </a:tcPr>
                </a:tc>
                <a:tc>
                  <a:txBody>
                    <a:bodyPr/>
                    <a:lstStyle/>
                    <a:p>
                      <a:endParaRPr lang="en-GB" sz="600"/>
                    </a:p>
                  </a:txBody>
                  <a:tcPr>
                    <a:solidFill>
                      <a:srgbClr val="FFC000"/>
                    </a:solidFill>
                  </a:tcPr>
                </a:tc>
                <a:tc>
                  <a:txBody>
                    <a:bodyPr/>
                    <a:lstStyle/>
                    <a:p>
                      <a:endParaRPr lang="en-GB" sz="600"/>
                    </a:p>
                  </a:txBody>
                  <a:tcPr>
                    <a:solidFill>
                      <a:srgbClr val="FFC000"/>
                    </a:solidFill>
                  </a:tcPr>
                </a:tc>
                <a:extLst>
                  <a:ext uri="{0D108BD9-81ED-4DB2-BD59-A6C34878D82A}">
                    <a16:rowId xmlns:a16="http://schemas.microsoft.com/office/drawing/2014/main" val="3140338942"/>
                  </a:ext>
                </a:extLst>
              </a:tr>
              <a:tr h="224006">
                <a:tc>
                  <a:txBody>
                    <a:bodyPr/>
                    <a:lstStyle/>
                    <a:p>
                      <a:endParaRPr lang="en-GB" sz="600"/>
                    </a:p>
                  </a:txBody>
                  <a:tcPr>
                    <a:solidFill>
                      <a:srgbClr val="FFC000"/>
                    </a:solidFill>
                  </a:tcPr>
                </a:tc>
                <a:tc>
                  <a:txBody>
                    <a:bodyPr/>
                    <a:lstStyle/>
                    <a:p>
                      <a:endParaRPr lang="en-GB" sz="600"/>
                    </a:p>
                  </a:txBody>
                  <a:tcPr>
                    <a:solidFill>
                      <a:srgbClr val="FFC000"/>
                    </a:solidFill>
                  </a:tcPr>
                </a:tc>
                <a:tc>
                  <a:txBody>
                    <a:bodyPr/>
                    <a:lstStyle/>
                    <a:p>
                      <a:endParaRPr lang="en-GB" sz="600"/>
                    </a:p>
                  </a:txBody>
                  <a:tcPr>
                    <a:solidFill>
                      <a:srgbClr val="FFC000"/>
                    </a:solidFill>
                  </a:tcPr>
                </a:tc>
                <a:tc>
                  <a:txBody>
                    <a:bodyPr/>
                    <a:lstStyle/>
                    <a:p>
                      <a:endParaRPr lang="en-GB" sz="600"/>
                    </a:p>
                  </a:txBody>
                  <a:tcPr/>
                </a:tc>
                <a:extLst>
                  <a:ext uri="{0D108BD9-81ED-4DB2-BD59-A6C34878D82A}">
                    <a16:rowId xmlns:a16="http://schemas.microsoft.com/office/drawing/2014/main" val="2109679153"/>
                  </a:ext>
                </a:extLst>
              </a:tr>
              <a:tr h="224006">
                <a:tc>
                  <a:txBody>
                    <a:bodyPr/>
                    <a:lstStyle/>
                    <a:p>
                      <a:endParaRPr lang="en-GB" sz="600"/>
                    </a:p>
                  </a:txBody>
                  <a:tcPr>
                    <a:solidFill>
                      <a:srgbClr val="FFC000"/>
                    </a:solidFill>
                  </a:tcPr>
                </a:tc>
                <a:tc>
                  <a:txBody>
                    <a:bodyPr/>
                    <a:lstStyle/>
                    <a:p>
                      <a:endParaRPr lang="en-GB" sz="600"/>
                    </a:p>
                  </a:txBody>
                  <a:tcPr>
                    <a:solidFill>
                      <a:srgbClr val="FFC000"/>
                    </a:solidFill>
                  </a:tcPr>
                </a:tc>
                <a:tc>
                  <a:txBody>
                    <a:bodyPr/>
                    <a:lstStyle/>
                    <a:p>
                      <a:endParaRPr lang="en-GB" sz="600"/>
                    </a:p>
                  </a:txBody>
                  <a:tcPr>
                    <a:solidFill>
                      <a:srgbClr val="FFC000"/>
                    </a:solidFill>
                  </a:tcPr>
                </a:tc>
                <a:tc>
                  <a:txBody>
                    <a:bodyPr/>
                    <a:lstStyle/>
                    <a:p>
                      <a:endParaRPr lang="en-GB" sz="600"/>
                    </a:p>
                  </a:txBody>
                  <a:tcPr/>
                </a:tc>
                <a:extLst>
                  <a:ext uri="{0D108BD9-81ED-4DB2-BD59-A6C34878D82A}">
                    <a16:rowId xmlns:a16="http://schemas.microsoft.com/office/drawing/2014/main" val="210685564"/>
                  </a:ext>
                </a:extLst>
              </a:tr>
            </a:tbl>
          </a:graphicData>
        </a:graphic>
      </p:graphicFrame>
      <p:graphicFrame>
        <p:nvGraphicFramePr>
          <p:cNvPr id="159" name="Table 6">
            <a:extLst>
              <a:ext uri="{FF2B5EF4-FFF2-40B4-BE49-F238E27FC236}">
                <a16:creationId xmlns:a16="http://schemas.microsoft.com/office/drawing/2014/main" id="{F55AD0A8-E9C8-4174-8C44-DA1BBD201B05}"/>
              </a:ext>
            </a:extLst>
          </p:cNvPr>
          <p:cNvGraphicFramePr>
            <a:graphicFrameLocks noGrp="1"/>
          </p:cNvGraphicFramePr>
          <p:nvPr/>
        </p:nvGraphicFramePr>
        <p:xfrm>
          <a:off x="427428" y="7407905"/>
          <a:ext cx="1041400" cy="916908"/>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404088395"/>
                    </a:ext>
                  </a:extLst>
                </a:gridCol>
                <a:gridCol w="208280">
                  <a:extLst>
                    <a:ext uri="{9D8B030D-6E8A-4147-A177-3AD203B41FA5}">
                      <a16:colId xmlns:a16="http://schemas.microsoft.com/office/drawing/2014/main" val="3725987762"/>
                    </a:ext>
                  </a:extLst>
                </a:gridCol>
                <a:gridCol w="208280">
                  <a:extLst>
                    <a:ext uri="{9D8B030D-6E8A-4147-A177-3AD203B41FA5}">
                      <a16:colId xmlns:a16="http://schemas.microsoft.com/office/drawing/2014/main" val="252134320"/>
                    </a:ext>
                  </a:extLst>
                </a:gridCol>
                <a:gridCol w="208280">
                  <a:extLst>
                    <a:ext uri="{9D8B030D-6E8A-4147-A177-3AD203B41FA5}">
                      <a16:colId xmlns:a16="http://schemas.microsoft.com/office/drawing/2014/main" val="1989023597"/>
                    </a:ext>
                  </a:extLst>
                </a:gridCol>
                <a:gridCol w="208280">
                  <a:extLst>
                    <a:ext uri="{9D8B030D-6E8A-4147-A177-3AD203B41FA5}">
                      <a16:colId xmlns:a16="http://schemas.microsoft.com/office/drawing/2014/main" val="3353717067"/>
                    </a:ext>
                  </a:extLst>
                </a:gridCol>
              </a:tblGrid>
              <a:tr h="229227">
                <a:tc>
                  <a:txBody>
                    <a:bodyPr/>
                    <a:lstStyle/>
                    <a:p>
                      <a:endParaRPr lang="en-GB" sz="600"/>
                    </a:p>
                  </a:txBody>
                  <a:tcPr>
                    <a:solidFill>
                      <a:srgbClr val="FF5050"/>
                    </a:solidFill>
                  </a:tcPr>
                </a:tc>
                <a:tc>
                  <a:txBody>
                    <a:bodyPr/>
                    <a:lstStyle/>
                    <a:p>
                      <a:endParaRPr lang="en-GB" sz="600"/>
                    </a:p>
                  </a:txBody>
                  <a:tcPr>
                    <a:solidFill>
                      <a:srgbClr val="FF5050"/>
                    </a:solidFill>
                  </a:tcPr>
                </a:tc>
                <a:tc>
                  <a:txBody>
                    <a:bodyPr/>
                    <a:lstStyle/>
                    <a:p>
                      <a:endParaRPr lang="en-GB" sz="600"/>
                    </a:p>
                  </a:txBody>
                  <a:tcPr>
                    <a:solidFill>
                      <a:srgbClr val="FF5050"/>
                    </a:solidFill>
                  </a:tcPr>
                </a:tc>
                <a:tc>
                  <a:txBody>
                    <a:bodyPr/>
                    <a:lstStyle/>
                    <a:p>
                      <a:endParaRPr lang="en-GB" sz="600"/>
                    </a:p>
                  </a:txBody>
                  <a:tcPr>
                    <a:noFill/>
                  </a:tcPr>
                </a:tc>
                <a:tc>
                  <a:txBody>
                    <a:bodyPr/>
                    <a:lstStyle/>
                    <a:p>
                      <a:endParaRPr lang="en-GB" sz="600"/>
                    </a:p>
                  </a:txBody>
                  <a:tcPr>
                    <a:noFill/>
                  </a:tcPr>
                </a:tc>
                <a:extLst>
                  <a:ext uri="{0D108BD9-81ED-4DB2-BD59-A6C34878D82A}">
                    <a16:rowId xmlns:a16="http://schemas.microsoft.com/office/drawing/2014/main" val="715870119"/>
                  </a:ext>
                </a:extLst>
              </a:tr>
              <a:tr h="229227">
                <a:tc>
                  <a:txBody>
                    <a:bodyPr/>
                    <a:lstStyle/>
                    <a:p>
                      <a:endParaRPr lang="en-GB" sz="600"/>
                    </a:p>
                  </a:txBody>
                  <a:tcPr>
                    <a:solidFill>
                      <a:srgbClr val="FF5050"/>
                    </a:solidFill>
                  </a:tcPr>
                </a:tc>
                <a:tc>
                  <a:txBody>
                    <a:bodyPr/>
                    <a:lstStyle/>
                    <a:p>
                      <a:endParaRPr lang="en-GB" sz="600"/>
                    </a:p>
                  </a:txBody>
                  <a:tcPr>
                    <a:solidFill>
                      <a:srgbClr val="FF5050"/>
                    </a:solidFill>
                  </a:tcPr>
                </a:tc>
                <a:tc>
                  <a:txBody>
                    <a:bodyPr/>
                    <a:lstStyle/>
                    <a:p>
                      <a:endParaRPr lang="en-GB" sz="600"/>
                    </a:p>
                  </a:txBody>
                  <a:tcPr>
                    <a:solidFill>
                      <a:srgbClr val="FF5050"/>
                    </a:solidFill>
                  </a:tcPr>
                </a:tc>
                <a:tc>
                  <a:txBody>
                    <a:bodyPr/>
                    <a:lstStyle/>
                    <a:p>
                      <a:endParaRPr lang="en-GB" sz="600"/>
                    </a:p>
                  </a:txBody>
                  <a:tcPr>
                    <a:noFill/>
                  </a:tcPr>
                </a:tc>
                <a:tc>
                  <a:txBody>
                    <a:bodyPr/>
                    <a:lstStyle/>
                    <a:p>
                      <a:endParaRPr lang="en-GB" sz="600"/>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9586796"/>
                  </a:ext>
                </a:extLst>
              </a:tr>
              <a:tr h="229227">
                <a:tc>
                  <a:txBody>
                    <a:bodyPr/>
                    <a:lstStyle/>
                    <a:p>
                      <a:endParaRPr lang="en-GB" sz="600"/>
                    </a:p>
                  </a:txBody>
                  <a:tcPr>
                    <a:solidFill>
                      <a:schemeClr val="bg1"/>
                    </a:solidFill>
                  </a:tcPr>
                </a:tc>
                <a:tc>
                  <a:txBody>
                    <a:bodyPr/>
                    <a:lstStyle/>
                    <a:p>
                      <a:endParaRPr lang="en-GB" sz="600"/>
                    </a:p>
                  </a:txBody>
                  <a:tcPr/>
                </a:tc>
                <a:tc>
                  <a:txBody>
                    <a:bodyPr/>
                    <a:lstStyle/>
                    <a:p>
                      <a:endParaRPr lang="en-GB" sz="600"/>
                    </a:p>
                  </a:txBody>
                  <a:tcPr/>
                </a:tc>
                <a:tc>
                  <a:txBody>
                    <a:bodyPr/>
                    <a:lstStyle/>
                    <a:p>
                      <a:endParaRPr lang="en-GB" sz="600"/>
                    </a:p>
                  </a:txBody>
                  <a:tcPr>
                    <a:lnR w="12700" cap="flat" cmpd="sng" algn="ctr">
                      <a:solidFill>
                        <a:schemeClr val="tx1"/>
                      </a:solidFill>
                      <a:prstDash val="solid"/>
                      <a:round/>
                      <a:headEnd type="none" w="med" len="med"/>
                      <a:tailEnd type="none" w="med" len="med"/>
                    </a:lnR>
                  </a:tcPr>
                </a:tc>
                <a:tc>
                  <a:txBody>
                    <a:bodyPr/>
                    <a:lstStyle/>
                    <a:p>
                      <a:endParaRPr lang="en-GB" sz="60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0338942"/>
                  </a:ext>
                </a:extLst>
              </a:tr>
              <a:tr h="229227">
                <a:tc>
                  <a:txBody>
                    <a:bodyPr/>
                    <a:lstStyle/>
                    <a:p>
                      <a:endParaRPr lang="en-GB" sz="600"/>
                    </a:p>
                  </a:txBody>
                  <a:tcPr>
                    <a:solidFill>
                      <a:schemeClr val="bg1"/>
                    </a:solidFill>
                  </a:tcPr>
                </a:tc>
                <a:tc>
                  <a:txBody>
                    <a:bodyPr/>
                    <a:lstStyle/>
                    <a:p>
                      <a:endParaRPr lang="en-GB" sz="600"/>
                    </a:p>
                  </a:txBody>
                  <a:tcPr/>
                </a:tc>
                <a:tc>
                  <a:txBody>
                    <a:bodyPr/>
                    <a:lstStyle/>
                    <a:p>
                      <a:endParaRPr lang="en-GB" sz="600"/>
                    </a:p>
                  </a:txBody>
                  <a:tcPr/>
                </a:tc>
                <a:tc>
                  <a:txBody>
                    <a:bodyPr/>
                    <a:lstStyle/>
                    <a:p>
                      <a:endParaRPr lang="en-GB" sz="600"/>
                    </a:p>
                  </a:txBody>
                  <a:tcPr>
                    <a:lnR w="12700" cap="flat" cmpd="sng" algn="ctr">
                      <a:solidFill>
                        <a:schemeClr val="tx1"/>
                      </a:solidFill>
                      <a:prstDash val="solid"/>
                      <a:round/>
                      <a:headEnd type="none" w="med" len="med"/>
                      <a:tailEnd type="none" w="med" len="med"/>
                    </a:lnR>
                  </a:tcPr>
                </a:tc>
                <a:tc>
                  <a:txBody>
                    <a:bodyPr/>
                    <a:lstStyle/>
                    <a:p>
                      <a:endParaRPr lang="en-GB" sz="60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1062725"/>
                  </a:ext>
                </a:extLst>
              </a:tr>
            </a:tbl>
          </a:graphicData>
        </a:graphic>
      </p:graphicFrame>
      <p:sp>
        <p:nvSpPr>
          <p:cNvPr id="160" name="TextBox 159">
            <a:extLst>
              <a:ext uri="{FF2B5EF4-FFF2-40B4-BE49-F238E27FC236}">
                <a16:creationId xmlns:a16="http://schemas.microsoft.com/office/drawing/2014/main" id="{E0294AAE-B14B-477D-9CD8-32D7CF3A032B}"/>
              </a:ext>
            </a:extLst>
          </p:cNvPr>
          <p:cNvSpPr txBox="1"/>
          <p:nvPr/>
        </p:nvSpPr>
        <p:spPr>
          <a:xfrm>
            <a:off x="3768530" y="2126252"/>
            <a:ext cx="290286" cy="1323439"/>
          </a:xfrm>
          <a:prstGeom prst="rect">
            <a:avLst/>
          </a:prstGeom>
          <a:noFill/>
        </p:spPr>
        <p:txBody>
          <a:bodyPr wrap="square" rtlCol="0">
            <a:spAutoFit/>
          </a:bodyPr>
          <a:lstStyle/>
          <a:p>
            <a:endParaRPr lang="en-US" sz="4000" u="sng"/>
          </a:p>
          <a:p>
            <a:r>
              <a:rPr lang="en-GB" sz="4000"/>
              <a:t>2</a:t>
            </a:r>
          </a:p>
        </p:txBody>
      </p:sp>
      <p:sp>
        <p:nvSpPr>
          <p:cNvPr id="161" name="Rectangle 160">
            <a:extLst>
              <a:ext uri="{FF2B5EF4-FFF2-40B4-BE49-F238E27FC236}">
                <a16:creationId xmlns:a16="http://schemas.microsoft.com/office/drawing/2014/main" id="{EB37A1F9-170A-4FA1-B696-91D48591012B}"/>
              </a:ext>
            </a:extLst>
          </p:cNvPr>
          <p:cNvSpPr/>
          <p:nvPr/>
        </p:nvSpPr>
        <p:spPr>
          <a:xfrm>
            <a:off x="5941003" y="3465481"/>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9695E7CA-13BB-4DAE-AB24-1E53AD71FEEB}"/>
              </a:ext>
            </a:extLst>
          </p:cNvPr>
          <p:cNvSpPr/>
          <p:nvPr/>
        </p:nvSpPr>
        <p:spPr>
          <a:xfrm>
            <a:off x="3646220" y="4944741"/>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239D4A1E-A713-44AC-AA7C-1116643D6ADF}"/>
              </a:ext>
            </a:extLst>
          </p:cNvPr>
          <p:cNvSpPr/>
          <p:nvPr/>
        </p:nvSpPr>
        <p:spPr>
          <a:xfrm>
            <a:off x="1518245" y="4311920"/>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C6074448-0826-466E-8B38-540D8F70F0BA}"/>
              </a:ext>
            </a:extLst>
          </p:cNvPr>
          <p:cNvSpPr/>
          <p:nvPr/>
        </p:nvSpPr>
        <p:spPr>
          <a:xfrm>
            <a:off x="1542510" y="6453826"/>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5" name="Straight Connector 164">
            <a:extLst>
              <a:ext uri="{FF2B5EF4-FFF2-40B4-BE49-F238E27FC236}">
                <a16:creationId xmlns:a16="http://schemas.microsoft.com/office/drawing/2014/main" id="{B7DA48FE-E764-4F4E-8588-C1765A772A53}"/>
              </a:ext>
            </a:extLst>
          </p:cNvPr>
          <p:cNvCxnSpPr>
            <a:cxnSpLocks/>
          </p:cNvCxnSpPr>
          <p:nvPr/>
        </p:nvCxnSpPr>
        <p:spPr>
          <a:xfrm>
            <a:off x="3770548" y="6390372"/>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166" name="Rectangle 165">
            <a:extLst>
              <a:ext uri="{FF2B5EF4-FFF2-40B4-BE49-F238E27FC236}">
                <a16:creationId xmlns:a16="http://schemas.microsoft.com/office/drawing/2014/main" id="{C1D6CB76-4F20-4DA7-90EB-A8F1F5D6BAB0}"/>
              </a:ext>
            </a:extLst>
          </p:cNvPr>
          <p:cNvSpPr/>
          <p:nvPr/>
        </p:nvSpPr>
        <p:spPr>
          <a:xfrm>
            <a:off x="3770548" y="5886620"/>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0386BC74-C829-4FD0-9D0D-7EB5DEB4C40A}"/>
              </a:ext>
            </a:extLst>
          </p:cNvPr>
          <p:cNvSpPr/>
          <p:nvPr/>
        </p:nvSpPr>
        <p:spPr>
          <a:xfrm>
            <a:off x="3770548" y="6448579"/>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8" name="Straight Connector 167">
            <a:extLst>
              <a:ext uri="{FF2B5EF4-FFF2-40B4-BE49-F238E27FC236}">
                <a16:creationId xmlns:a16="http://schemas.microsoft.com/office/drawing/2014/main" id="{F7F4C221-B154-4D0F-9AF9-AA2333F88B44}"/>
              </a:ext>
            </a:extLst>
          </p:cNvPr>
          <p:cNvCxnSpPr>
            <a:cxnSpLocks/>
          </p:cNvCxnSpPr>
          <p:nvPr/>
        </p:nvCxnSpPr>
        <p:spPr>
          <a:xfrm>
            <a:off x="5991703" y="6384308"/>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169" name="Rectangle 168">
            <a:extLst>
              <a:ext uri="{FF2B5EF4-FFF2-40B4-BE49-F238E27FC236}">
                <a16:creationId xmlns:a16="http://schemas.microsoft.com/office/drawing/2014/main" id="{2C5C5922-2B38-43B1-961A-89ECBA640FBD}"/>
              </a:ext>
            </a:extLst>
          </p:cNvPr>
          <p:cNvSpPr/>
          <p:nvPr/>
        </p:nvSpPr>
        <p:spPr>
          <a:xfrm>
            <a:off x="5991703" y="5880556"/>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1BDB9955-C6A8-408C-8988-61DB99D725C0}"/>
              </a:ext>
            </a:extLst>
          </p:cNvPr>
          <p:cNvSpPr/>
          <p:nvPr/>
        </p:nvSpPr>
        <p:spPr>
          <a:xfrm>
            <a:off x="5991703" y="6442515"/>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1" name="Straight Connector 170">
            <a:extLst>
              <a:ext uri="{FF2B5EF4-FFF2-40B4-BE49-F238E27FC236}">
                <a16:creationId xmlns:a16="http://schemas.microsoft.com/office/drawing/2014/main" id="{108F8DD5-AAEF-4FEC-9CB6-548FC39418D7}"/>
              </a:ext>
            </a:extLst>
          </p:cNvPr>
          <p:cNvCxnSpPr>
            <a:cxnSpLocks/>
          </p:cNvCxnSpPr>
          <p:nvPr/>
        </p:nvCxnSpPr>
        <p:spPr>
          <a:xfrm>
            <a:off x="1653237" y="7887844"/>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172" name="Rectangle 171">
            <a:extLst>
              <a:ext uri="{FF2B5EF4-FFF2-40B4-BE49-F238E27FC236}">
                <a16:creationId xmlns:a16="http://schemas.microsoft.com/office/drawing/2014/main" id="{D8E2F0E5-7C19-4037-A677-6B5605C6890D}"/>
              </a:ext>
            </a:extLst>
          </p:cNvPr>
          <p:cNvSpPr/>
          <p:nvPr/>
        </p:nvSpPr>
        <p:spPr>
          <a:xfrm>
            <a:off x="1653237" y="7384092"/>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4200AEDB-6C44-4FFF-9095-1EF28BE28CF2}"/>
              </a:ext>
            </a:extLst>
          </p:cNvPr>
          <p:cNvSpPr/>
          <p:nvPr/>
        </p:nvSpPr>
        <p:spPr>
          <a:xfrm>
            <a:off x="1653237" y="7946051"/>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4" name="Straight Connector 173">
            <a:extLst>
              <a:ext uri="{FF2B5EF4-FFF2-40B4-BE49-F238E27FC236}">
                <a16:creationId xmlns:a16="http://schemas.microsoft.com/office/drawing/2014/main" id="{20C415C1-DBC6-4947-A1E4-EC7CDA924224}"/>
              </a:ext>
            </a:extLst>
          </p:cNvPr>
          <p:cNvCxnSpPr>
            <a:cxnSpLocks/>
          </p:cNvCxnSpPr>
          <p:nvPr/>
        </p:nvCxnSpPr>
        <p:spPr>
          <a:xfrm>
            <a:off x="5989185" y="7880553"/>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175" name="Rectangle 174">
            <a:extLst>
              <a:ext uri="{FF2B5EF4-FFF2-40B4-BE49-F238E27FC236}">
                <a16:creationId xmlns:a16="http://schemas.microsoft.com/office/drawing/2014/main" id="{9694E184-744A-44C7-AD2B-4CA50F3BA0A7}"/>
              </a:ext>
            </a:extLst>
          </p:cNvPr>
          <p:cNvSpPr/>
          <p:nvPr/>
        </p:nvSpPr>
        <p:spPr>
          <a:xfrm>
            <a:off x="5989185" y="7376801"/>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A9D44A03-3F3C-4DB4-8C1C-53DF12D9A752}"/>
              </a:ext>
            </a:extLst>
          </p:cNvPr>
          <p:cNvSpPr/>
          <p:nvPr/>
        </p:nvSpPr>
        <p:spPr>
          <a:xfrm>
            <a:off x="5989185" y="7938760"/>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78" name="Table 6">
            <a:extLst>
              <a:ext uri="{FF2B5EF4-FFF2-40B4-BE49-F238E27FC236}">
                <a16:creationId xmlns:a16="http://schemas.microsoft.com/office/drawing/2014/main" id="{BCCC7D83-9608-416C-8ADD-A591AFC4F1CF}"/>
              </a:ext>
            </a:extLst>
          </p:cNvPr>
          <p:cNvGraphicFramePr>
            <a:graphicFrameLocks noGrp="1"/>
          </p:cNvGraphicFramePr>
          <p:nvPr/>
        </p:nvGraphicFramePr>
        <p:xfrm>
          <a:off x="4833141" y="5934774"/>
          <a:ext cx="1041400" cy="93088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404088395"/>
                    </a:ext>
                  </a:extLst>
                </a:gridCol>
                <a:gridCol w="208280">
                  <a:extLst>
                    <a:ext uri="{9D8B030D-6E8A-4147-A177-3AD203B41FA5}">
                      <a16:colId xmlns:a16="http://schemas.microsoft.com/office/drawing/2014/main" val="3725987762"/>
                    </a:ext>
                  </a:extLst>
                </a:gridCol>
                <a:gridCol w="208280">
                  <a:extLst>
                    <a:ext uri="{9D8B030D-6E8A-4147-A177-3AD203B41FA5}">
                      <a16:colId xmlns:a16="http://schemas.microsoft.com/office/drawing/2014/main" val="252134320"/>
                    </a:ext>
                  </a:extLst>
                </a:gridCol>
                <a:gridCol w="208280">
                  <a:extLst>
                    <a:ext uri="{9D8B030D-6E8A-4147-A177-3AD203B41FA5}">
                      <a16:colId xmlns:a16="http://schemas.microsoft.com/office/drawing/2014/main" val="1989023597"/>
                    </a:ext>
                  </a:extLst>
                </a:gridCol>
                <a:gridCol w="208280">
                  <a:extLst>
                    <a:ext uri="{9D8B030D-6E8A-4147-A177-3AD203B41FA5}">
                      <a16:colId xmlns:a16="http://schemas.microsoft.com/office/drawing/2014/main" val="751210080"/>
                    </a:ext>
                  </a:extLst>
                </a:gridCol>
              </a:tblGrid>
              <a:tr h="232720">
                <a:tc>
                  <a:txBody>
                    <a:bodyPr/>
                    <a:lstStyle/>
                    <a:p>
                      <a:endParaRPr lang="en-GB" sz="600"/>
                    </a:p>
                  </a:txBody>
                  <a:tcPr>
                    <a:solidFill>
                      <a:srgbClr val="DA4EC9"/>
                    </a:solidFill>
                  </a:tcPr>
                </a:tc>
                <a:tc>
                  <a:txBody>
                    <a:bodyPr/>
                    <a:lstStyle/>
                    <a:p>
                      <a:endParaRPr lang="en-GB" sz="600"/>
                    </a:p>
                  </a:txBody>
                  <a:tcPr>
                    <a:solidFill>
                      <a:srgbClr val="DA4EC9"/>
                    </a:solidFill>
                  </a:tcPr>
                </a:tc>
                <a:tc>
                  <a:txBody>
                    <a:bodyPr/>
                    <a:lstStyle/>
                    <a:p>
                      <a:endParaRPr lang="en-GB" sz="600"/>
                    </a:p>
                  </a:txBody>
                  <a:tcPr>
                    <a:solidFill>
                      <a:srgbClr val="DA4EC9"/>
                    </a:solidFill>
                  </a:tcPr>
                </a:tc>
                <a:tc>
                  <a:txBody>
                    <a:bodyPr/>
                    <a:lstStyle/>
                    <a:p>
                      <a:endParaRPr lang="en-GB" sz="600"/>
                    </a:p>
                  </a:txBody>
                  <a:tcPr>
                    <a:solidFill>
                      <a:srgbClr val="DA4EC9"/>
                    </a:solidFill>
                  </a:tcPr>
                </a:tc>
                <a:tc>
                  <a:txBody>
                    <a:bodyPr/>
                    <a:lstStyle/>
                    <a:p>
                      <a:endParaRPr lang="en-GB" sz="600"/>
                    </a:p>
                  </a:txBody>
                  <a:tcPr>
                    <a:lnB w="12700" cap="flat" cmpd="sng" algn="ctr">
                      <a:solidFill>
                        <a:schemeClr val="tx1"/>
                      </a:solidFill>
                      <a:prstDash val="solid"/>
                      <a:round/>
                      <a:headEnd type="none" w="med" len="med"/>
                      <a:tailEnd type="none" w="med" len="med"/>
                    </a:lnB>
                    <a:solidFill>
                      <a:srgbClr val="DA4EC9"/>
                    </a:solidFill>
                  </a:tcPr>
                </a:tc>
                <a:extLst>
                  <a:ext uri="{0D108BD9-81ED-4DB2-BD59-A6C34878D82A}">
                    <a16:rowId xmlns:a16="http://schemas.microsoft.com/office/drawing/2014/main" val="715870119"/>
                  </a:ext>
                </a:extLst>
              </a:tr>
              <a:tr h="232720">
                <a:tc>
                  <a:txBody>
                    <a:bodyPr/>
                    <a:lstStyle/>
                    <a:p>
                      <a:endParaRPr lang="en-GB" sz="600"/>
                    </a:p>
                  </a:txBody>
                  <a:tcPr>
                    <a:solidFill>
                      <a:srgbClr val="DA4EC9"/>
                    </a:solidFill>
                  </a:tcPr>
                </a:tc>
                <a:tc>
                  <a:txBody>
                    <a:bodyPr/>
                    <a:lstStyle/>
                    <a:p>
                      <a:endParaRPr lang="en-GB" sz="600"/>
                    </a:p>
                  </a:txBody>
                  <a:tcPr>
                    <a:solidFill>
                      <a:srgbClr val="DA4EC9"/>
                    </a:solidFill>
                  </a:tcPr>
                </a:tc>
                <a:tc>
                  <a:txBody>
                    <a:bodyPr/>
                    <a:lstStyle/>
                    <a:p>
                      <a:endParaRPr lang="en-GB" sz="600"/>
                    </a:p>
                  </a:txBody>
                  <a:tcPr>
                    <a:solidFill>
                      <a:srgbClr val="DA4EC9"/>
                    </a:solidFill>
                  </a:tcPr>
                </a:tc>
                <a:tc>
                  <a:txBody>
                    <a:bodyPr/>
                    <a:lstStyle/>
                    <a:p>
                      <a:endParaRPr lang="en-GB" sz="600"/>
                    </a:p>
                  </a:txBody>
                  <a:tcPr>
                    <a:lnR w="12700" cap="flat" cmpd="sng" algn="ctr">
                      <a:solidFill>
                        <a:schemeClr val="tx1"/>
                      </a:solidFill>
                      <a:prstDash val="solid"/>
                      <a:round/>
                      <a:headEnd type="none" w="med" len="med"/>
                      <a:tailEnd type="none" w="med" len="med"/>
                    </a:lnR>
                    <a:solidFill>
                      <a:srgbClr val="DA4EC9"/>
                    </a:solidFill>
                  </a:tcPr>
                </a:tc>
                <a:tc>
                  <a:txBody>
                    <a:bodyPr/>
                    <a:lstStyle/>
                    <a:p>
                      <a:endParaRPr lang="en-GB" sz="60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586796"/>
                  </a:ext>
                </a:extLst>
              </a:tr>
              <a:tr h="232720">
                <a:tc>
                  <a:txBody>
                    <a:bodyPr/>
                    <a:lstStyle/>
                    <a:p>
                      <a:endParaRPr lang="en-GB" sz="600"/>
                    </a:p>
                  </a:txBody>
                  <a:tcPr>
                    <a:solidFill>
                      <a:schemeClr val="bg1"/>
                    </a:solidFill>
                  </a:tcPr>
                </a:tc>
                <a:tc>
                  <a:txBody>
                    <a:bodyPr/>
                    <a:lstStyle/>
                    <a:p>
                      <a:endParaRPr lang="en-GB" sz="600"/>
                    </a:p>
                  </a:txBody>
                  <a:tcPr/>
                </a:tc>
                <a:tc>
                  <a:txBody>
                    <a:bodyPr/>
                    <a:lstStyle/>
                    <a:p>
                      <a:endParaRPr lang="en-GB" sz="600"/>
                    </a:p>
                  </a:txBody>
                  <a:tcPr>
                    <a:solidFill>
                      <a:srgbClr val="DA4EC9"/>
                    </a:solidFill>
                  </a:tcPr>
                </a:tc>
                <a:tc>
                  <a:txBody>
                    <a:bodyPr/>
                    <a:lstStyle/>
                    <a:p>
                      <a:endParaRPr lang="en-GB" sz="600"/>
                    </a:p>
                  </a:txBody>
                  <a:tcPr>
                    <a:lnR w="12700" cap="flat" cmpd="sng" algn="ctr">
                      <a:solidFill>
                        <a:schemeClr val="tx1"/>
                      </a:solidFill>
                      <a:prstDash val="solid"/>
                      <a:round/>
                      <a:headEnd type="none" w="med" len="med"/>
                      <a:tailEnd type="none" w="med" len="med"/>
                    </a:lnR>
                    <a:solidFill>
                      <a:srgbClr val="DA4EC9"/>
                    </a:solidFill>
                  </a:tcPr>
                </a:tc>
                <a:tc>
                  <a:txBody>
                    <a:bodyPr/>
                    <a:lstStyle/>
                    <a:p>
                      <a:endParaRPr lang="en-GB" sz="60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0338942"/>
                  </a:ext>
                </a:extLst>
              </a:tr>
              <a:tr h="232720">
                <a:tc>
                  <a:txBody>
                    <a:bodyPr/>
                    <a:lstStyle/>
                    <a:p>
                      <a:endParaRPr lang="en-GB" sz="600"/>
                    </a:p>
                  </a:txBody>
                  <a:tcPr>
                    <a:solidFill>
                      <a:schemeClr val="bg1"/>
                    </a:solidFill>
                  </a:tcPr>
                </a:tc>
                <a:tc>
                  <a:txBody>
                    <a:bodyPr/>
                    <a:lstStyle/>
                    <a:p>
                      <a:endParaRPr lang="en-GB" sz="600"/>
                    </a:p>
                  </a:txBody>
                  <a:tcPr/>
                </a:tc>
                <a:tc>
                  <a:txBody>
                    <a:bodyPr/>
                    <a:lstStyle/>
                    <a:p>
                      <a:endParaRPr lang="en-GB" sz="600"/>
                    </a:p>
                  </a:txBody>
                  <a:tcPr/>
                </a:tc>
                <a:tc>
                  <a:txBody>
                    <a:bodyPr/>
                    <a:lstStyle/>
                    <a:p>
                      <a:endParaRPr lang="en-GB" sz="600"/>
                    </a:p>
                  </a:txBody>
                  <a:tcPr>
                    <a:lnR w="12700" cap="flat" cmpd="sng" algn="ctr">
                      <a:solidFill>
                        <a:schemeClr val="tx1"/>
                      </a:solidFill>
                      <a:prstDash val="solid"/>
                      <a:round/>
                      <a:headEnd type="none" w="med" len="med"/>
                      <a:tailEnd type="none" w="med" len="med"/>
                    </a:lnR>
                  </a:tcPr>
                </a:tc>
                <a:tc>
                  <a:txBody>
                    <a:bodyPr/>
                    <a:lstStyle/>
                    <a:p>
                      <a:endParaRPr lang="en-GB" sz="60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1433167"/>
                  </a:ext>
                </a:extLst>
              </a:tr>
            </a:tbl>
          </a:graphicData>
        </a:graphic>
      </p:graphicFrame>
      <p:graphicFrame>
        <p:nvGraphicFramePr>
          <p:cNvPr id="180" name="Table 6">
            <a:extLst>
              <a:ext uri="{FF2B5EF4-FFF2-40B4-BE49-F238E27FC236}">
                <a16:creationId xmlns:a16="http://schemas.microsoft.com/office/drawing/2014/main" id="{496C7382-19D0-424D-9FFC-E8C0C47647F9}"/>
              </a:ext>
            </a:extLst>
          </p:cNvPr>
          <p:cNvGraphicFramePr>
            <a:graphicFrameLocks noGrp="1"/>
          </p:cNvGraphicFramePr>
          <p:nvPr/>
        </p:nvGraphicFramePr>
        <p:xfrm>
          <a:off x="2638179" y="5880556"/>
          <a:ext cx="897165" cy="972908"/>
        </p:xfrm>
        <a:graphic>
          <a:graphicData uri="http://schemas.openxmlformats.org/drawingml/2006/table">
            <a:tbl>
              <a:tblPr firstRow="1" bandRow="1">
                <a:tableStyleId>{5940675A-B579-460E-94D1-54222C63F5DA}</a:tableStyleId>
              </a:tblPr>
              <a:tblGrid>
                <a:gridCol w="299055">
                  <a:extLst>
                    <a:ext uri="{9D8B030D-6E8A-4147-A177-3AD203B41FA5}">
                      <a16:colId xmlns:a16="http://schemas.microsoft.com/office/drawing/2014/main" val="404088395"/>
                    </a:ext>
                  </a:extLst>
                </a:gridCol>
                <a:gridCol w="299055">
                  <a:extLst>
                    <a:ext uri="{9D8B030D-6E8A-4147-A177-3AD203B41FA5}">
                      <a16:colId xmlns:a16="http://schemas.microsoft.com/office/drawing/2014/main" val="3725987762"/>
                    </a:ext>
                  </a:extLst>
                </a:gridCol>
                <a:gridCol w="299055">
                  <a:extLst>
                    <a:ext uri="{9D8B030D-6E8A-4147-A177-3AD203B41FA5}">
                      <a16:colId xmlns:a16="http://schemas.microsoft.com/office/drawing/2014/main" val="252134320"/>
                    </a:ext>
                  </a:extLst>
                </a:gridCol>
              </a:tblGrid>
              <a:tr h="243227">
                <a:tc>
                  <a:txBody>
                    <a:bodyPr/>
                    <a:lstStyle/>
                    <a:p>
                      <a:endParaRPr lang="en-GB" sz="600"/>
                    </a:p>
                  </a:txBody>
                  <a:tcPr>
                    <a:solidFill>
                      <a:srgbClr val="92D050"/>
                    </a:solidFill>
                  </a:tcPr>
                </a:tc>
                <a:tc>
                  <a:txBody>
                    <a:bodyPr/>
                    <a:lstStyle/>
                    <a:p>
                      <a:endParaRPr lang="en-GB" sz="600"/>
                    </a:p>
                  </a:txBody>
                  <a:tcPr>
                    <a:solidFill>
                      <a:srgbClr val="92D050"/>
                    </a:solidFill>
                  </a:tcPr>
                </a:tc>
                <a:tc>
                  <a:txBody>
                    <a:bodyPr/>
                    <a:lstStyle/>
                    <a:p>
                      <a:endParaRPr lang="en-GB" sz="600"/>
                    </a:p>
                  </a:txBody>
                  <a:tcPr>
                    <a:solidFill>
                      <a:srgbClr val="92D050"/>
                    </a:solidFill>
                  </a:tcPr>
                </a:tc>
                <a:extLst>
                  <a:ext uri="{0D108BD9-81ED-4DB2-BD59-A6C34878D82A}">
                    <a16:rowId xmlns:a16="http://schemas.microsoft.com/office/drawing/2014/main" val="715870119"/>
                  </a:ext>
                </a:extLst>
              </a:tr>
              <a:tr h="243227">
                <a:tc>
                  <a:txBody>
                    <a:bodyPr/>
                    <a:lstStyle/>
                    <a:p>
                      <a:endParaRPr lang="en-GB" sz="600"/>
                    </a:p>
                  </a:txBody>
                  <a:tcPr>
                    <a:solidFill>
                      <a:srgbClr val="92D050"/>
                    </a:solidFill>
                  </a:tcPr>
                </a:tc>
                <a:tc>
                  <a:txBody>
                    <a:bodyPr/>
                    <a:lstStyle/>
                    <a:p>
                      <a:endParaRPr lang="en-GB" sz="600"/>
                    </a:p>
                  </a:txBody>
                  <a:tcPr>
                    <a:solidFill>
                      <a:srgbClr val="92D050"/>
                    </a:solidFill>
                  </a:tcPr>
                </a:tc>
                <a:tc>
                  <a:txBody>
                    <a:bodyPr/>
                    <a:lstStyle/>
                    <a:p>
                      <a:endParaRPr lang="en-GB" sz="600"/>
                    </a:p>
                  </a:txBody>
                  <a:tcPr>
                    <a:solidFill>
                      <a:srgbClr val="92D050"/>
                    </a:solidFill>
                  </a:tcPr>
                </a:tc>
                <a:extLst>
                  <a:ext uri="{0D108BD9-81ED-4DB2-BD59-A6C34878D82A}">
                    <a16:rowId xmlns:a16="http://schemas.microsoft.com/office/drawing/2014/main" val="2379586796"/>
                  </a:ext>
                </a:extLst>
              </a:tr>
              <a:tr h="243227">
                <a:tc>
                  <a:txBody>
                    <a:bodyPr/>
                    <a:lstStyle/>
                    <a:p>
                      <a:endParaRPr lang="en-GB" sz="600"/>
                    </a:p>
                  </a:txBody>
                  <a:tcPr>
                    <a:solidFill>
                      <a:schemeClr val="bg1"/>
                    </a:solidFill>
                  </a:tcPr>
                </a:tc>
                <a:tc>
                  <a:txBody>
                    <a:bodyPr/>
                    <a:lstStyle/>
                    <a:p>
                      <a:endParaRPr lang="en-GB" sz="600"/>
                    </a:p>
                  </a:txBody>
                  <a:tcPr/>
                </a:tc>
                <a:tc>
                  <a:txBody>
                    <a:bodyPr/>
                    <a:lstStyle/>
                    <a:p>
                      <a:endParaRPr lang="en-GB" sz="600"/>
                    </a:p>
                  </a:txBody>
                  <a:tcPr/>
                </a:tc>
                <a:extLst>
                  <a:ext uri="{0D108BD9-81ED-4DB2-BD59-A6C34878D82A}">
                    <a16:rowId xmlns:a16="http://schemas.microsoft.com/office/drawing/2014/main" val="3140338942"/>
                  </a:ext>
                </a:extLst>
              </a:tr>
              <a:tr h="243227">
                <a:tc>
                  <a:txBody>
                    <a:bodyPr/>
                    <a:lstStyle/>
                    <a:p>
                      <a:endParaRPr lang="en-GB" sz="600"/>
                    </a:p>
                  </a:txBody>
                  <a:tcPr>
                    <a:solidFill>
                      <a:schemeClr val="bg1"/>
                    </a:solidFill>
                  </a:tcPr>
                </a:tc>
                <a:tc>
                  <a:txBody>
                    <a:bodyPr/>
                    <a:lstStyle/>
                    <a:p>
                      <a:endParaRPr lang="en-GB" sz="600"/>
                    </a:p>
                  </a:txBody>
                  <a:tcPr/>
                </a:tc>
                <a:tc>
                  <a:txBody>
                    <a:bodyPr/>
                    <a:lstStyle/>
                    <a:p>
                      <a:endParaRPr lang="en-GB" sz="600"/>
                    </a:p>
                  </a:txBody>
                  <a:tcPr/>
                </a:tc>
                <a:extLst>
                  <a:ext uri="{0D108BD9-81ED-4DB2-BD59-A6C34878D82A}">
                    <a16:rowId xmlns:a16="http://schemas.microsoft.com/office/drawing/2014/main" val="2827169067"/>
                  </a:ext>
                </a:extLst>
              </a:tr>
            </a:tbl>
          </a:graphicData>
        </a:graphic>
      </p:graphicFrame>
      <p:graphicFrame>
        <p:nvGraphicFramePr>
          <p:cNvPr id="181" name="Table 6">
            <a:extLst>
              <a:ext uri="{FF2B5EF4-FFF2-40B4-BE49-F238E27FC236}">
                <a16:creationId xmlns:a16="http://schemas.microsoft.com/office/drawing/2014/main" id="{BB34B43F-DE44-4CBA-B2AA-68CF820C50AE}"/>
              </a:ext>
            </a:extLst>
          </p:cNvPr>
          <p:cNvGraphicFramePr>
            <a:graphicFrameLocks noGrp="1"/>
          </p:cNvGraphicFramePr>
          <p:nvPr/>
        </p:nvGraphicFramePr>
        <p:xfrm>
          <a:off x="4888606" y="7340419"/>
          <a:ext cx="839084" cy="1120030"/>
        </p:xfrm>
        <a:graphic>
          <a:graphicData uri="http://schemas.openxmlformats.org/drawingml/2006/table">
            <a:tbl>
              <a:tblPr firstRow="1" bandRow="1">
                <a:tableStyleId>{5940675A-B579-460E-94D1-54222C63F5DA}</a:tableStyleId>
              </a:tblPr>
              <a:tblGrid>
                <a:gridCol w="209771">
                  <a:extLst>
                    <a:ext uri="{9D8B030D-6E8A-4147-A177-3AD203B41FA5}">
                      <a16:colId xmlns:a16="http://schemas.microsoft.com/office/drawing/2014/main" val="404088395"/>
                    </a:ext>
                  </a:extLst>
                </a:gridCol>
                <a:gridCol w="209771">
                  <a:extLst>
                    <a:ext uri="{9D8B030D-6E8A-4147-A177-3AD203B41FA5}">
                      <a16:colId xmlns:a16="http://schemas.microsoft.com/office/drawing/2014/main" val="3725987762"/>
                    </a:ext>
                  </a:extLst>
                </a:gridCol>
                <a:gridCol w="209771">
                  <a:extLst>
                    <a:ext uri="{9D8B030D-6E8A-4147-A177-3AD203B41FA5}">
                      <a16:colId xmlns:a16="http://schemas.microsoft.com/office/drawing/2014/main" val="252134320"/>
                    </a:ext>
                  </a:extLst>
                </a:gridCol>
                <a:gridCol w="209771">
                  <a:extLst>
                    <a:ext uri="{9D8B030D-6E8A-4147-A177-3AD203B41FA5}">
                      <a16:colId xmlns:a16="http://schemas.microsoft.com/office/drawing/2014/main" val="1989023597"/>
                    </a:ext>
                  </a:extLst>
                </a:gridCol>
              </a:tblGrid>
              <a:tr h="224006">
                <a:tc>
                  <a:txBody>
                    <a:bodyPr/>
                    <a:lstStyle/>
                    <a:p>
                      <a:endParaRPr lang="en-GB" sz="600"/>
                    </a:p>
                  </a:txBody>
                  <a:tcPr>
                    <a:solidFill>
                      <a:schemeClr val="accent5"/>
                    </a:solidFill>
                  </a:tcPr>
                </a:tc>
                <a:tc>
                  <a:txBody>
                    <a:bodyPr/>
                    <a:lstStyle/>
                    <a:p>
                      <a:endParaRPr lang="en-GB" sz="600"/>
                    </a:p>
                  </a:txBody>
                  <a:tcPr>
                    <a:solidFill>
                      <a:schemeClr val="bg1"/>
                    </a:solidFill>
                  </a:tcPr>
                </a:tc>
                <a:tc>
                  <a:txBody>
                    <a:bodyPr/>
                    <a:lstStyle/>
                    <a:p>
                      <a:endParaRPr lang="en-GB" sz="600"/>
                    </a:p>
                  </a:txBody>
                  <a:tcPr>
                    <a:solidFill>
                      <a:schemeClr val="bg1"/>
                    </a:solidFill>
                  </a:tcPr>
                </a:tc>
                <a:tc>
                  <a:txBody>
                    <a:bodyPr/>
                    <a:lstStyle/>
                    <a:p>
                      <a:endParaRPr lang="en-GB" sz="600"/>
                    </a:p>
                  </a:txBody>
                  <a:tcPr>
                    <a:solidFill>
                      <a:schemeClr val="bg1"/>
                    </a:solidFill>
                  </a:tcPr>
                </a:tc>
                <a:extLst>
                  <a:ext uri="{0D108BD9-81ED-4DB2-BD59-A6C34878D82A}">
                    <a16:rowId xmlns:a16="http://schemas.microsoft.com/office/drawing/2014/main" val="715870119"/>
                  </a:ext>
                </a:extLst>
              </a:tr>
              <a:tr h="224006">
                <a:tc>
                  <a:txBody>
                    <a:bodyPr/>
                    <a:lstStyle/>
                    <a:p>
                      <a:endParaRPr lang="en-GB" sz="600"/>
                    </a:p>
                  </a:txBody>
                  <a:tcPr>
                    <a:solidFill>
                      <a:schemeClr val="accent5"/>
                    </a:solidFill>
                  </a:tcPr>
                </a:tc>
                <a:tc>
                  <a:txBody>
                    <a:bodyPr/>
                    <a:lstStyle/>
                    <a:p>
                      <a:endParaRPr lang="en-GB" sz="600"/>
                    </a:p>
                  </a:txBody>
                  <a:tcPr>
                    <a:solidFill>
                      <a:schemeClr val="bg1"/>
                    </a:solidFill>
                  </a:tcPr>
                </a:tc>
                <a:tc>
                  <a:txBody>
                    <a:bodyPr/>
                    <a:lstStyle/>
                    <a:p>
                      <a:endParaRPr lang="en-GB" sz="600"/>
                    </a:p>
                  </a:txBody>
                  <a:tcPr>
                    <a:solidFill>
                      <a:schemeClr val="bg1"/>
                    </a:solidFill>
                  </a:tcPr>
                </a:tc>
                <a:tc>
                  <a:txBody>
                    <a:bodyPr/>
                    <a:lstStyle/>
                    <a:p>
                      <a:endParaRPr lang="en-GB" sz="600"/>
                    </a:p>
                  </a:txBody>
                  <a:tcPr>
                    <a:solidFill>
                      <a:schemeClr val="bg1"/>
                    </a:solidFill>
                  </a:tcPr>
                </a:tc>
                <a:extLst>
                  <a:ext uri="{0D108BD9-81ED-4DB2-BD59-A6C34878D82A}">
                    <a16:rowId xmlns:a16="http://schemas.microsoft.com/office/drawing/2014/main" val="2379586796"/>
                  </a:ext>
                </a:extLst>
              </a:tr>
              <a:tr h="224006">
                <a:tc>
                  <a:txBody>
                    <a:bodyPr/>
                    <a:lstStyle/>
                    <a:p>
                      <a:endParaRPr lang="en-GB" sz="600"/>
                    </a:p>
                  </a:txBody>
                  <a:tcPr>
                    <a:solidFill>
                      <a:schemeClr val="accent5"/>
                    </a:solidFill>
                  </a:tcPr>
                </a:tc>
                <a:tc>
                  <a:txBody>
                    <a:bodyPr/>
                    <a:lstStyle/>
                    <a:p>
                      <a:endParaRPr lang="en-GB" sz="600"/>
                    </a:p>
                  </a:txBody>
                  <a:tcPr>
                    <a:solidFill>
                      <a:schemeClr val="bg1"/>
                    </a:solidFill>
                  </a:tcPr>
                </a:tc>
                <a:tc>
                  <a:txBody>
                    <a:bodyPr/>
                    <a:lstStyle/>
                    <a:p>
                      <a:endParaRPr lang="en-GB" sz="600"/>
                    </a:p>
                  </a:txBody>
                  <a:tcPr>
                    <a:solidFill>
                      <a:schemeClr val="bg1"/>
                    </a:solidFill>
                  </a:tcPr>
                </a:tc>
                <a:tc>
                  <a:txBody>
                    <a:bodyPr/>
                    <a:lstStyle/>
                    <a:p>
                      <a:endParaRPr lang="en-GB" sz="600"/>
                    </a:p>
                  </a:txBody>
                  <a:tcPr>
                    <a:solidFill>
                      <a:schemeClr val="bg1"/>
                    </a:solidFill>
                  </a:tcPr>
                </a:tc>
                <a:extLst>
                  <a:ext uri="{0D108BD9-81ED-4DB2-BD59-A6C34878D82A}">
                    <a16:rowId xmlns:a16="http://schemas.microsoft.com/office/drawing/2014/main" val="3140338942"/>
                  </a:ext>
                </a:extLst>
              </a:tr>
              <a:tr h="224006">
                <a:tc>
                  <a:txBody>
                    <a:bodyPr/>
                    <a:lstStyle/>
                    <a:p>
                      <a:endParaRPr lang="en-GB" sz="600"/>
                    </a:p>
                  </a:txBody>
                  <a:tcPr>
                    <a:solidFill>
                      <a:schemeClr val="bg1"/>
                    </a:solidFill>
                  </a:tcPr>
                </a:tc>
                <a:tc>
                  <a:txBody>
                    <a:bodyPr/>
                    <a:lstStyle/>
                    <a:p>
                      <a:endParaRPr lang="en-GB" sz="600"/>
                    </a:p>
                  </a:txBody>
                  <a:tcPr>
                    <a:solidFill>
                      <a:schemeClr val="bg1"/>
                    </a:solidFill>
                  </a:tcPr>
                </a:tc>
                <a:tc>
                  <a:txBody>
                    <a:bodyPr/>
                    <a:lstStyle/>
                    <a:p>
                      <a:endParaRPr lang="en-GB" sz="600"/>
                    </a:p>
                  </a:txBody>
                  <a:tcPr>
                    <a:solidFill>
                      <a:schemeClr val="bg1"/>
                    </a:solidFill>
                  </a:tcPr>
                </a:tc>
                <a:tc>
                  <a:txBody>
                    <a:bodyPr/>
                    <a:lstStyle/>
                    <a:p>
                      <a:endParaRPr lang="en-GB" sz="600"/>
                    </a:p>
                  </a:txBody>
                  <a:tcPr>
                    <a:solidFill>
                      <a:schemeClr val="bg1"/>
                    </a:solidFill>
                  </a:tcPr>
                </a:tc>
                <a:extLst>
                  <a:ext uri="{0D108BD9-81ED-4DB2-BD59-A6C34878D82A}">
                    <a16:rowId xmlns:a16="http://schemas.microsoft.com/office/drawing/2014/main" val="2109679153"/>
                  </a:ext>
                </a:extLst>
              </a:tr>
              <a:tr h="224006">
                <a:tc>
                  <a:txBody>
                    <a:bodyPr/>
                    <a:lstStyle/>
                    <a:p>
                      <a:endParaRPr lang="en-GB" sz="600"/>
                    </a:p>
                  </a:txBody>
                  <a:tcPr>
                    <a:solidFill>
                      <a:schemeClr val="bg1"/>
                    </a:solidFill>
                  </a:tcPr>
                </a:tc>
                <a:tc>
                  <a:txBody>
                    <a:bodyPr/>
                    <a:lstStyle/>
                    <a:p>
                      <a:endParaRPr lang="en-GB" sz="600"/>
                    </a:p>
                  </a:txBody>
                  <a:tcPr>
                    <a:solidFill>
                      <a:schemeClr val="bg1"/>
                    </a:solidFill>
                  </a:tcPr>
                </a:tc>
                <a:tc>
                  <a:txBody>
                    <a:bodyPr/>
                    <a:lstStyle/>
                    <a:p>
                      <a:endParaRPr lang="en-GB" sz="600"/>
                    </a:p>
                  </a:txBody>
                  <a:tcPr>
                    <a:solidFill>
                      <a:schemeClr val="bg1"/>
                    </a:solidFill>
                  </a:tcPr>
                </a:tc>
                <a:tc>
                  <a:txBody>
                    <a:bodyPr/>
                    <a:lstStyle/>
                    <a:p>
                      <a:endParaRPr lang="en-GB" sz="600"/>
                    </a:p>
                  </a:txBody>
                  <a:tcPr>
                    <a:solidFill>
                      <a:schemeClr val="bg1"/>
                    </a:solidFill>
                  </a:tcPr>
                </a:tc>
                <a:extLst>
                  <a:ext uri="{0D108BD9-81ED-4DB2-BD59-A6C34878D82A}">
                    <a16:rowId xmlns:a16="http://schemas.microsoft.com/office/drawing/2014/main" val="210685564"/>
                  </a:ext>
                </a:extLst>
              </a:tr>
            </a:tbl>
          </a:graphicData>
        </a:graphic>
      </p:graphicFrame>
      <p:pic>
        <p:nvPicPr>
          <p:cNvPr id="184" name="Picture 183" descr="A picture containing drawing, mirror&#10;&#10;Description automatically generated">
            <a:extLst>
              <a:ext uri="{FF2B5EF4-FFF2-40B4-BE49-F238E27FC236}">
                <a16:creationId xmlns:a16="http://schemas.microsoft.com/office/drawing/2014/main" id="{592CCBCC-E0C6-4A36-8476-D89489E59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288" y="8849630"/>
            <a:ext cx="705067" cy="705067"/>
          </a:xfrm>
          <a:prstGeom prst="rect">
            <a:avLst/>
          </a:prstGeom>
        </p:spPr>
      </p:pic>
      <p:pic>
        <p:nvPicPr>
          <p:cNvPr id="186" name="Picture 185" descr="A picture containing drawing&#10;&#10;Description automatically generated">
            <a:extLst>
              <a:ext uri="{FF2B5EF4-FFF2-40B4-BE49-F238E27FC236}">
                <a16:creationId xmlns:a16="http://schemas.microsoft.com/office/drawing/2014/main" id="{540A987A-FF6F-4F16-B513-357DE50AF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927" y="8834667"/>
            <a:ext cx="810284" cy="812906"/>
          </a:xfrm>
          <a:prstGeom prst="rect">
            <a:avLst/>
          </a:prstGeom>
        </p:spPr>
      </p:pic>
      <p:pic>
        <p:nvPicPr>
          <p:cNvPr id="188" name="Picture 187" descr="A picture containing building, clock, drawing&#10;&#10;Description automatically generated">
            <a:extLst>
              <a:ext uri="{FF2B5EF4-FFF2-40B4-BE49-F238E27FC236}">
                <a16:creationId xmlns:a16="http://schemas.microsoft.com/office/drawing/2014/main" id="{728F23C2-9FDD-4000-9292-CC38902CF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133" y="8900143"/>
            <a:ext cx="724629" cy="724629"/>
          </a:xfrm>
          <a:prstGeom prst="rect">
            <a:avLst/>
          </a:prstGeom>
        </p:spPr>
      </p:pic>
    </p:spTree>
    <p:extLst>
      <p:ext uri="{BB962C8B-B14F-4D97-AF65-F5344CB8AC3E}">
        <p14:creationId xmlns:p14="http://schemas.microsoft.com/office/powerpoint/2010/main" val="2687136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CFDA99-DD28-45DC-A7C7-5B2B72FFC77B}"/>
              </a:ext>
            </a:extLst>
          </p:cNvPr>
          <p:cNvSpPr/>
          <p:nvPr/>
        </p:nvSpPr>
        <p:spPr>
          <a:xfrm>
            <a:off x="97536" y="97536"/>
            <a:ext cx="6656832" cy="6217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err="1">
                <a:solidFill>
                  <a:schemeClr val="tx1"/>
                </a:solidFill>
              </a:rPr>
              <a:t>Tasg</a:t>
            </a:r>
            <a:r>
              <a:rPr lang="en-US" b="1" u="sng">
                <a:solidFill>
                  <a:schemeClr val="tx1"/>
                </a:solidFill>
              </a:rPr>
              <a:t> </a:t>
            </a:r>
            <a:r>
              <a:rPr lang="en-US" b="1" u="sng" err="1">
                <a:solidFill>
                  <a:schemeClr val="tx1"/>
                </a:solidFill>
              </a:rPr>
              <a:t>Mathemateg</a:t>
            </a:r>
            <a:r>
              <a:rPr lang="en-US" b="1" u="sng">
                <a:solidFill>
                  <a:schemeClr val="tx1"/>
                </a:solidFill>
              </a:rPr>
              <a:t> 2 </a:t>
            </a:r>
            <a:r>
              <a:rPr lang="en-US" b="1" u="sng" err="1">
                <a:solidFill>
                  <a:schemeClr val="tx1"/>
                </a:solidFill>
              </a:rPr>
              <a:t>Ffracsiynau</a:t>
            </a:r>
            <a:r>
              <a:rPr lang="en-US" b="1" u="sng">
                <a:solidFill>
                  <a:schemeClr val="tx1"/>
                </a:solidFill>
              </a:rPr>
              <a:t> – </a:t>
            </a:r>
            <a:r>
              <a:rPr lang="en-US" b="1" u="sng" err="1">
                <a:solidFill>
                  <a:schemeClr val="tx1"/>
                </a:solidFill>
              </a:rPr>
              <a:t>Bron</a:t>
            </a:r>
            <a:r>
              <a:rPr lang="en-US" b="1" u="sng">
                <a:solidFill>
                  <a:schemeClr val="tx1"/>
                </a:solidFill>
              </a:rPr>
              <a:t> </a:t>
            </a:r>
            <a:r>
              <a:rPr lang="en-US" b="1" u="sng" err="1">
                <a:solidFill>
                  <a:schemeClr val="tx1"/>
                </a:solidFill>
              </a:rPr>
              <a:t>yna</a:t>
            </a:r>
            <a:r>
              <a:rPr lang="en-US" b="1" u="sng">
                <a:solidFill>
                  <a:schemeClr val="tx1"/>
                </a:solidFill>
              </a:rPr>
              <a:t> - ADREF</a:t>
            </a:r>
          </a:p>
          <a:p>
            <a:pPr algn="ctr"/>
            <a:r>
              <a:rPr lang="en-US" b="1" u="sng">
                <a:solidFill>
                  <a:srgbClr val="7030A0"/>
                </a:solidFill>
              </a:rPr>
              <a:t>Task Mathematics 2 Fractions – Nearly there - AT HOME</a:t>
            </a:r>
            <a:endParaRPr lang="en-GB" b="1" u="sng">
              <a:solidFill>
                <a:srgbClr val="7030A0"/>
              </a:solidFill>
            </a:endParaRPr>
          </a:p>
        </p:txBody>
      </p:sp>
      <p:sp>
        <p:nvSpPr>
          <p:cNvPr id="5" name="Rectangle 4">
            <a:extLst>
              <a:ext uri="{FF2B5EF4-FFF2-40B4-BE49-F238E27FC236}">
                <a16:creationId xmlns:a16="http://schemas.microsoft.com/office/drawing/2014/main" id="{D934EF21-25AD-46D9-A05E-AECC68588B57}"/>
              </a:ext>
            </a:extLst>
          </p:cNvPr>
          <p:cNvSpPr/>
          <p:nvPr/>
        </p:nvSpPr>
        <p:spPr>
          <a:xfrm>
            <a:off x="97536" y="97536"/>
            <a:ext cx="6656832" cy="971092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6">
            <a:extLst>
              <a:ext uri="{FF2B5EF4-FFF2-40B4-BE49-F238E27FC236}">
                <a16:creationId xmlns:a16="http://schemas.microsoft.com/office/drawing/2014/main" id="{FA2CEF38-E797-4B4B-99A5-9865E350B47A}"/>
              </a:ext>
            </a:extLst>
          </p:cNvPr>
          <p:cNvGraphicFramePr>
            <a:graphicFrameLocks noGrp="1"/>
          </p:cNvGraphicFramePr>
          <p:nvPr/>
        </p:nvGraphicFramePr>
        <p:xfrm>
          <a:off x="5400124" y="971555"/>
          <a:ext cx="1027176" cy="972312"/>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rgbClr val="00B0F0"/>
                    </a:solidFill>
                  </a:tcPr>
                </a:tc>
                <a:tc>
                  <a:txBody>
                    <a:bodyPr/>
                    <a:lstStyle/>
                    <a:p>
                      <a:endParaRPr lang="en-GB"/>
                    </a:p>
                  </a:txBody>
                  <a:tcPr/>
                </a:tc>
                <a:extLst>
                  <a:ext uri="{0D108BD9-81ED-4DB2-BD59-A6C34878D82A}">
                    <a16:rowId xmlns:a16="http://schemas.microsoft.com/office/drawing/2014/main" val="715870119"/>
                  </a:ext>
                </a:extLst>
              </a:tr>
              <a:tr h="486156">
                <a:tc>
                  <a:txBody>
                    <a:bodyPr/>
                    <a:lstStyle/>
                    <a:p>
                      <a:endParaRPr lang="en-GB"/>
                    </a:p>
                  </a:txBody>
                  <a:tcPr>
                    <a:solidFill>
                      <a:srgbClr val="00B0F0"/>
                    </a:solidFill>
                  </a:tcPr>
                </a:tc>
                <a:tc>
                  <a:txBody>
                    <a:bodyPr/>
                    <a:lstStyle/>
                    <a:p>
                      <a:endParaRPr lang="en-GB"/>
                    </a:p>
                  </a:txBody>
                  <a:tcPr/>
                </a:tc>
                <a:extLst>
                  <a:ext uri="{0D108BD9-81ED-4DB2-BD59-A6C34878D82A}">
                    <a16:rowId xmlns:a16="http://schemas.microsoft.com/office/drawing/2014/main" val="2379586796"/>
                  </a:ext>
                </a:extLst>
              </a:tr>
            </a:tbl>
          </a:graphicData>
        </a:graphic>
      </p:graphicFrame>
      <p:sp>
        <p:nvSpPr>
          <p:cNvPr id="9" name="TextBox 8">
            <a:extLst>
              <a:ext uri="{FF2B5EF4-FFF2-40B4-BE49-F238E27FC236}">
                <a16:creationId xmlns:a16="http://schemas.microsoft.com/office/drawing/2014/main" id="{A83FD4EC-A8E7-40C9-AFB3-FB1E2702D286}"/>
              </a:ext>
            </a:extLst>
          </p:cNvPr>
          <p:cNvSpPr txBox="1"/>
          <p:nvPr/>
        </p:nvSpPr>
        <p:spPr>
          <a:xfrm>
            <a:off x="153246" y="2378482"/>
            <a:ext cx="5353050" cy="276999"/>
          </a:xfrm>
          <a:prstGeom prst="rect">
            <a:avLst/>
          </a:prstGeom>
          <a:noFill/>
        </p:spPr>
        <p:txBody>
          <a:bodyPr wrap="square" rtlCol="0">
            <a:spAutoFit/>
          </a:bodyPr>
          <a:lstStyle/>
          <a:p>
            <a:r>
              <a:rPr lang="en-US" sz="1200"/>
              <a:t>What fraction of these shapes are shaded?</a:t>
            </a:r>
          </a:p>
        </p:txBody>
      </p:sp>
      <p:cxnSp>
        <p:nvCxnSpPr>
          <p:cNvPr id="11" name="Connector: Curved 10">
            <a:extLst>
              <a:ext uri="{FF2B5EF4-FFF2-40B4-BE49-F238E27FC236}">
                <a16:creationId xmlns:a16="http://schemas.microsoft.com/office/drawing/2014/main" id="{340DF91D-2ACA-482B-8CE8-99A1B6C7F8E4}"/>
              </a:ext>
            </a:extLst>
          </p:cNvPr>
          <p:cNvCxnSpPr>
            <a:cxnSpLocks/>
          </p:cNvCxnSpPr>
          <p:nvPr/>
        </p:nvCxnSpPr>
        <p:spPr>
          <a:xfrm>
            <a:off x="4664467" y="1050924"/>
            <a:ext cx="841829" cy="240937"/>
          </a:xfrm>
          <a:prstGeom prst="curvedConnector3">
            <a:avLst>
              <a:gd name="adj1" fmla="val 51724"/>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0B968E33-4538-42F8-A4FF-EB88239955D7}"/>
              </a:ext>
            </a:extLst>
          </p:cNvPr>
          <p:cNvSpPr txBox="1"/>
          <p:nvPr/>
        </p:nvSpPr>
        <p:spPr>
          <a:xfrm>
            <a:off x="4314150" y="692845"/>
            <a:ext cx="290286" cy="1323439"/>
          </a:xfrm>
          <a:prstGeom prst="rect">
            <a:avLst/>
          </a:prstGeom>
          <a:noFill/>
        </p:spPr>
        <p:txBody>
          <a:bodyPr wrap="square" rtlCol="0">
            <a:spAutoFit/>
          </a:bodyPr>
          <a:lstStyle/>
          <a:p>
            <a:r>
              <a:rPr lang="en-US" sz="4000" u="sng"/>
              <a:t>2</a:t>
            </a:r>
          </a:p>
          <a:p>
            <a:r>
              <a:rPr lang="en-US" sz="4000"/>
              <a:t>4</a:t>
            </a:r>
            <a:endParaRPr lang="en-GB" sz="4000"/>
          </a:p>
        </p:txBody>
      </p:sp>
      <p:cxnSp>
        <p:nvCxnSpPr>
          <p:cNvPr id="15" name="Connector: Curved 14">
            <a:extLst>
              <a:ext uri="{FF2B5EF4-FFF2-40B4-BE49-F238E27FC236}">
                <a16:creationId xmlns:a16="http://schemas.microsoft.com/office/drawing/2014/main" id="{F6F5B382-E539-496F-9622-564FFE2FE1FD}"/>
              </a:ext>
            </a:extLst>
          </p:cNvPr>
          <p:cNvCxnSpPr>
            <a:cxnSpLocks/>
            <a:endCxn id="6" idx="2"/>
          </p:cNvCxnSpPr>
          <p:nvPr/>
        </p:nvCxnSpPr>
        <p:spPr>
          <a:xfrm>
            <a:off x="4793971" y="1619602"/>
            <a:ext cx="1119741" cy="324265"/>
          </a:xfrm>
          <a:prstGeom prst="curvedConnector4">
            <a:avLst>
              <a:gd name="adj1" fmla="val 27067"/>
              <a:gd name="adj2" fmla="val 170498"/>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210A627-29D8-4E4E-8ED0-9D6E407E6CFF}"/>
              </a:ext>
            </a:extLst>
          </p:cNvPr>
          <p:cNvSpPr txBox="1"/>
          <p:nvPr/>
        </p:nvSpPr>
        <p:spPr>
          <a:xfrm>
            <a:off x="289611" y="1005857"/>
            <a:ext cx="2853683" cy="276999"/>
          </a:xfrm>
          <a:prstGeom prst="rect">
            <a:avLst/>
          </a:prstGeom>
          <a:noFill/>
        </p:spPr>
        <p:txBody>
          <a:bodyPr wrap="square" rtlCol="0">
            <a:spAutoFit/>
          </a:bodyPr>
          <a:lstStyle/>
          <a:p>
            <a:pPr algn="ctr"/>
            <a:r>
              <a:rPr lang="en-US" sz="1200"/>
              <a:t>Numerator – number of shaded pieces</a:t>
            </a:r>
            <a:endParaRPr lang="en-GB" sz="1200"/>
          </a:p>
        </p:txBody>
      </p:sp>
      <p:sp>
        <p:nvSpPr>
          <p:cNvPr id="19" name="TextBox 18">
            <a:extLst>
              <a:ext uri="{FF2B5EF4-FFF2-40B4-BE49-F238E27FC236}">
                <a16:creationId xmlns:a16="http://schemas.microsoft.com/office/drawing/2014/main" id="{D0EC369C-95D1-42BF-937C-6BAB7A9A0D1F}"/>
              </a:ext>
            </a:extLst>
          </p:cNvPr>
          <p:cNvSpPr txBox="1"/>
          <p:nvPr/>
        </p:nvSpPr>
        <p:spPr>
          <a:xfrm>
            <a:off x="410513" y="1482202"/>
            <a:ext cx="2629492" cy="461665"/>
          </a:xfrm>
          <a:prstGeom prst="rect">
            <a:avLst/>
          </a:prstGeom>
          <a:noFill/>
        </p:spPr>
        <p:txBody>
          <a:bodyPr wrap="square" rtlCol="0">
            <a:spAutoFit/>
          </a:bodyPr>
          <a:lstStyle/>
          <a:p>
            <a:pPr algn="ctr"/>
            <a:r>
              <a:rPr lang="en-US" sz="1200"/>
              <a:t>Denominator – total number of pieces </a:t>
            </a:r>
            <a:r>
              <a:rPr lang="en-US" sz="1200" u="sng"/>
              <a:t>including </a:t>
            </a:r>
            <a:r>
              <a:rPr lang="en-US" sz="1200"/>
              <a:t>the shaded ones</a:t>
            </a:r>
            <a:endParaRPr lang="en-GB" sz="1200"/>
          </a:p>
        </p:txBody>
      </p:sp>
      <p:cxnSp>
        <p:nvCxnSpPr>
          <p:cNvPr id="21" name="Straight Connector 20">
            <a:extLst>
              <a:ext uri="{FF2B5EF4-FFF2-40B4-BE49-F238E27FC236}">
                <a16:creationId xmlns:a16="http://schemas.microsoft.com/office/drawing/2014/main" id="{675E744D-D407-443B-A551-38B90FDD4F99}"/>
              </a:ext>
            </a:extLst>
          </p:cNvPr>
          <p:cNvCxnSpPr/>
          <p:nvPr/>
        </p:nvCxnSpPr>
        <p:spPr>
          <a:xfrm>
            <a:off x="410513" y="1385294"/>
            <a:ext cx="2611880" cy="0"/>
          </a:xfrm>
          <a:prstGeom prst="line">
            <a:avLst/>
          </a:prstGeom>
        </p:spPr>
        <p:style>
          <a:lnRef idx="1">
            <a:schemeClr val="dk1"/>
          </a:lnRef>
          <a:fillRef idx="0">
            <a:schemeClr val="dk1"/>
          </a:fillRef>
          <a:effectRef idx="0">
            <a:schemeClr val="dk1"/>
          </a:effectRef>
          <a:fontRef idx="minor">
            <a:schemeClr val="tx1"/>
          </a:fontRef>
        </p:style>
      </p:cxnSp>
      <p:cxnSp>
        <p:nvCxnSpPr>
          <p:cNvPr id="22" name="Connector: Curved 21">
            <a:extLst>
              <a:ext uri="{FF2B5EF4-FFF2-40B4-BE49-F238E27FC236}">
                <a16:creationId xmlns:a16="http://schemas.microsoft.com/office/drawing/2014/main" id="{6F76F475-CD79-4A08-A954-33199A6E9468}"/>
              </a:ext>
            </a:extLst>
          </p:cNvPr>
          <p:cNvCxnSpPr>
            <a:cxnSpLocks/>
            <a:stCxn id="17" idx="3"/>
          </p:cNvCxnSpPr>
          <p:nvPr/>
        </p:nvCxnSpPr>
        <p:spPr>
          <a:xfrm flipV="1">
            <a:off x="3143294" y="1068718"/>
            <a:ext cx="1110825" cy="75639"/>
          </a:xfrm>
          <a:prstGeom prst="curvedConnector3">
            <a:avLst>
              <a:gd name="adj1" fmla="val 50000"/>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Connector: Curved 23">
            <a:extLst>
              <a:ext uri="{FF2B5EF4-FFF2-40B4-BE49-F238E27FC236}">
                <a16:creationId xmlns:a16="http://schemas.microsoft.com/office/drawing/2014/main" id="{C0654882-00EC-4457-9559-6119B8F834A8}"/>
              </a:ext>
            </a:extLst>
          </p:cNvPr>
          <p:cNvCxnSpPr>
            <a:cxnSpLocks/>
            <a:stCxn id="19" idx="3"/>
          </p:cNvCxnSpPr>
          <p:nvPr/>
        </p:nvCxnSpPr>
        <p:spPr>
          <a:xfrm flipV="1">
            <a:off x="3040005" y="1635480"/>
            <a:ext cx="1214114" cy="77555"/>
          </a:xfrm>
          <a:prstGeom prst="curvedConnector3">
            <a:avLst>
              <a:gd name="adj1" fmla="val 50000"/>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073C26CC-5195-4194-991E-CAA58061DEEC}"/>
              </a:ext>
            </a:extLst>
          </p:cNvPr>
          <p:cNvCxnSpPr/>
          <p:nvPr/>
        </p:nvCxnSpPr>
        <p:spPr>
          <a:xfrm>
            <a:off x="218189" y="2293257"/>
            <a:ext cx="6421622" cy="0"/>
          </a:xfrm>
          <a:prstGeom prst="line">
            <a:avLst/>
          </a:prstGeom>
          <a:ln w="28575">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graphicFrame>
        <p:nvGraphicFramePr>
          <p:cNvPr id="16" name="Table 6">
            <a:extLst>
              <a:ext uri="{FF2B5EF4-FFF2-40B4-BE49-F238E27FC236}">
                <a16:creationId xmlns:a16="http://schemas.microsoft.com/office/drawing/2014/main" id="{059A65E4-F978-46A2-B1FA-2DBCC7A9FABF}"/>
              </a:ext>
            </a:extLst>
          </p:cNvPr>
          <p:cNvGraphicFramePr>
            <a:graphicFrameLocks noGrp="1"/>
          </p:cNvGraphicFramePr>
          <p:nvPr/>
        </p:nvGraphicFramePr>
        <p:xfrm>
          <a:off x="374168" y="2839332"/>
          <a:ext cx="1027176" cy="972312"/>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rgbClr val="00B0F0"/>
                    </a:solidFill>
                  </a:tcPr>
                </a:tc>
                <a:tc>
                  <a:txBody>
                    <a:bodyPr/>
                    <a:lstStyle/>
                    <a:p>
                      <a:endParaRPr lang="en-GB"/>
                    </a:p>
                  </a:txBody>
                  <a:tcPr/>
                </a:tc>
                <a:extLst>
                  <a:ext uri="{0D108BD9-81ED-4DB2-BD59-A6C34878D82A}">
                    <a16:rowId xmlns:a16="http://schemas.microsoft.com/office/drawing/2014/main" val="715870119"/>
                  </a:ext>
                </a:extLst>
              </a:tr>
              <a:tr h="486156">
                <a:tc>
                  <a:txBody>
                    <a:bodyPr/>
                    <a:lstStyle/>
                    <a:p>
                      <a:endParaRPr lang="en-GB"/>
                    </a:p>
                  </a:txBody>
                  <a:tcPr>
                    <a:noFill/>
                  </a:tcPr>
                </a:tc>
                <a:tc>
                  <a:txBody>
                    <a:bodyPr/>
                    <a:lstStyle/>
                    <a:p>
                      <a:endParaRPr lang="en-GB"/>
                    </a:p>
                  </a:txBody>
                  <a:tcPr/>
                </a:tc>
                <a:extLst>
                  <a:ext uri="{0D108BD9-81ED-4DB2-BD59-A6C34878D82A}">
                    <a16:rowId xmlns:a16="http://schemas.microsoft.com/office/drawing/2014/main" val="2379586796"/>
                  </a:ext>
                </a:extLst>
              </a:tr>
            </a:tbl>
          </a:graphicData>
        </a:graphic>
      </p:graphicFrame>
      <p:sp>
        <p:nvSpPr>
          <p:cNvPr id="18" name="TextBox 17">
            <a:extLst>
              <a:ext uri="{FF2B5EF4-FFF2-40B4-BE49-F238E27FC236}">
                <a16:creationId xmlns:a16="http://schemas.microsoft.com/office/drawing/2014/main" id="{06E9009B-9C27-4A24-942F-D6902AC186AB}"/>
              </a:ext>
            </a:extLst>
          </p:cNvPr>
          <p:cNvSpPr txBox="1"/>
          <p:nvPr/>
        </p:nvSpPr>
        <p:spPr>
          <a:xfrm>
            <a:off x="1626246" y="2666184"/>
            <a:ext cx="290286" cy="1323439"/>
          </a:xfrm>
          <a:prstGeom prst="rect">
            <a:avLst/>
          </a:prstGeom>
          <a:noFill/>
        </p:spPr>
        <p:txBody>
          <a:bodyPr wrap="square" rtlCol="0">
            <a:spAutoFit/>
          </a:bodyPr>
          <a:lstStyle/>
          <a:p>
            <a:endParaRPr lang="en-US" sz="4000" u="sng"/>
          </a:p>
          <a:p>
            <a:r>
              <a:rPr lang="en-US" sz="4000"/>
              <a:t>4</a:t>
            </a:r>
            <a:endParaRPr lang="en-GB" sz="4000"/>
          </a:p>
        </p:txBody>
      </p:sp>
      <p:cxnSp>
        <p:nvCxnSpPr>
          <p:cNvPr id="20" name="Straight Connector 19">
            <a:extLst>
              <a:ext uri="{FF2B5EF4-FFF2-40B4-BE49-F238E27FC236}">
                <a16:creationId xmlns:a16="http://schemas.microsoft.com/office/drawing/2014/main" id="{E1CBC418-A9C8-4CC0-A3F2-3E0CFC7AC0DF}"/>
              </a:ext>
            </a:extLst>
          </p:cNvPr>
          <p:cNvCxnSpPr>
            <a:cxnSpLocks/>
          </p:cNvCxnSpPr>
          <p:nvPr/>
        </p:nvCxnSpPr>
        <p:spPr>
          <a:xfrm>
            <a:off x="1661430" y="3416545"/>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E4066B21-96FC-4356-82CE-1E14DFBD8AC2}"/>
              </a:ext>
            </a:extLst>
          </p:cNvPr>
          <p:cNvSpPr/>
          <p:nvPr/>
        </p:nvSpPr>
        <p:spPr>
          <a:xfrm>
            <a:off x="1661430" y="2889908"/>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42A9EA8F-12EF-418D-9E49-E332EE59C0E7}"/>
              </a:ext>
            </a:extLst>
          </p:cNvPr>
          <p:cNvSpPr/>
          <p:nvPr/>
        </p:nvSpPr>
        <p:spPr>
          <a:xfrm>
            <a:off x="289611" y="2708477"/>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7" name="Table 6">
            <a:extLst>
              <a:ext uri="{FF2B5EF4-FFF2-40B4-BE49-F238E27FC236}">
                <a16:creationId xmlns:a16="http://schemas.microsoft.com/office/drawing/2014/main" id="{54E0708A-FF75-45DA-8959-AC91764037CE}"/>
              </a:ext>
            </a:extLst>
          </p:cNvPr>
          <p:cNvGraphicFramePr>
            <a:graphicFrameLocks noGrp="1"/>
          </p:cNvGraphicFramePr>
          <p:nvPr/>
        </p:nvGraphicFramePr>
        <p:xfrm>
          <a:off x="2537482" y="2852725"/>
          <a:ext cx="1027176" cy="972312"/>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rgbClr val="7030A0"/>
                    </a:solidFill>
                  </a:tcPr>
                </a:tc>
                <a:tc>
                  <a:txBody>
                    <a:bodyPr/>
                    <a:lstStyle/>
                    <a:p>
                      <a:endParaRPr lang="en-GB"/>
                    </a:p>
                  </a:txBody>
                  <a:tcPr/>
                </a:tc>
                <a:extLst>
                  <a:ext uri="{0D108BD9-81ED-4DB2-BD59-A6C34878D82A}">
                    <a16:rowId xmlns:a16="http://schemas.microsoft.com/office/drawing/2014/main" val="715870119"/>
                  </a:ext>
                </a:extLst>
              </a:tr>
              <a:tr h="486156">
                <a:tc>
                  <a:txBody>
                    <a:bodyPr/>
                    <a:lstStyle/>
                    <a:p>
                      <a:endParaRPr lang="en-GB"/>
                    </a:p>
                  </a:txBody>
                  <a:tcPr>
                    <a:solidFill>
                      <a:srgbClr val="7030A0"/>
                    </a:solidFill>
                  </a:tcPr>
                </a:tc>
                <a:tc>
                  <a:txBody>
                    <a:bodyPr/>
                    <a:lstStyle/>
                    <a:p>
                      <a:endParaRPr lang="en-GB"/>
                    </a:p>
                  </a:txBody>
                  <a:tcPr>
                    <a:solidFill>
                      <a:srgbClr val="7030A0"/>
                    </a:solidFill>
                  </a:tcPr>
                </a:tc>
                <a:extLst>
                  <a:ext uri="{0D108BD9-81ED-4DB2-BD59-A6C34878D82A}">
                    <a16:rowId xmlns:a16="http://schemas.microsoft.com/office/drawing/2014/main" val="2379586796"/>
                  </a:ext>
                </a:extLst>
              </a:tr>
            </a:tbl>
          </a:graphicData>
        </a:graphic>
      </p:graphicFrame>
      <p:cxnSp>
        <p:nvCxnSpPr>
          <p:cNvPr id="28" name="Straight Connector 27">
            <a:extLst>
              <a:ext uri="{FF2B5EF4-FFF2-40B4-BE49-F238E27FC236}">
                <a16:creationId xmlns:a16="http://schemas.microsoft.com/office/drawing/2014/main" id="{B2DCEBFA-2100-4A73-8F27-606B14954D58}"/>
              </a:ext>
            </a:extLst>
          </p:cNvPr>
          <p:cNvCxnSpPr>
            <a:cxnSpLocks/>
          </p:cNvCxnSpPr>
          <p:nvPr/>
        </p:nvCxnSpPr>
        <p:spPr>
          <a:xfrm>
            <a:off x="3798713" y="3304179"/>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29" name="Rectangle 28">
            <a:extLst>
              <a:ext uri="{FF2B5EF4-FFF2-40B4-BE49-F238E27FC236}">
                <a16:creationId xmlns:a16="http://schemas.microsoft.com/office/drawing/2014/main" id="{9C2713D2-B8C8-4C28-9B9E-38EDD415F7A4}"/>
              </a:ext>
            </a:extLst>
          </p:cNvPr>
          <p:cNvSpPr/>
          <p:nvPr/>
        </p:nvSpPr>
        <p:spPr>
          <a:xfrm>
            <a:off x="3798713" y="3337145"/>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B4B4CB22-9DCF-4E2F-84AC-1F7B3CA285DC}"/>
              </a:ext>
            </a:extLst>
          </p:cNvPr>
          <p:cNvSpPr/>
          <p:nvPr/>
        </p:nvSpPr>
        <p:spPr>
          <a:xfrm>
            <a:off x="2452925" y="2721870"/>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1" name="Table 6">
            <a:extLst>
              <a:ext uri="{FF2B5EF4-FFF2-40B4-BE49-F238E27FC236}">
                <a16:creationId xmlns:a16="http://schemas.microsoft.com/office/drawing/2014/main" id="{FE8C09AF-E690-4090-BCE2-12B5156AA525}"/>
              </a:ext>
            </a:extLst>
          </p:cNvPr>
          <p:cNvGraphicFramePr>
            <a:graphicFrameLocks noGrp="1"/>
          </p:cNvGraphicFramePr>
          <p:nvPr/>
        </p:nvGraphicFramePr>
        <p:xfrm>
          <a:off x="4699648" y="2852725"/>
          <a:ext cx="1027176" cy="972312"/>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rgbClr val="FFFF00"/>
                    </a:solidFill>
                  </a:tcPr>
                </a:tc>
                <a:tc>
                  <a:txBody>
                    <a:bodyPr/>
                    <a:lstStyle/>
                    <a:p>
                      <a:endParaRPr lang="en-GB"/>
                    </a:p>
                  </a:txBody>
                  <a:tcPr>
                    <a:solidFill>
                      <a:srgbClr val="FFFF00"/>
                    </a:solidFill>
                  </a:tcPr>
                </a:tc>
                <a:extLst>
                  <a:ext uri="{0D108BD9-81ED-4DB2-BD59-A6C34878D82A}">
                    <a16:rowId xmlns:a16="http://schemas.microsoft.com/office/drawing/2014/main" val="715870119"/>
                  </a:ext>
                </a:extLst>
              </a:tr>
              <a:tr h="486156">
                <a:tc>
                  <a:txBody>
                    <a:bodyPr/>
                    <a:lstStyle/>
                    <a:p>
                      <a:endParaRPr lang="en-GB"/>
                    </a:p>
                  </a:txBody>
                  <a:tcPr>
                    <a:solidFill>
                      <a:srgbClr val="FFFF00"/>
                    </a:solidFill>
                  </a:tcPr>
                </a:tc>
                <a:tc>
                  <a:txBody>
                    <a:bodyPr/>
                    <a:lstStyle/>
                    <a:p>
                      <a:endParaRPr lang="en-GB"/>
                    </a:p>
                  </a:txBody>
                  <a:tcPr>
                    <a:solidFill>
                      <a:srgbClr val="FFFF00"/>
                    </a:solidFill>
                  </a:tcPr>
                </a:tc>
                <a:extLst>
                  <a:ext uri="{0D108BD9-81ED-4DB2-BD59-A6C34878D82A}">
                    <a16:rowId xmlns:a16="http://schemas.microsoft.com/office/drawing/2014/main" val="2379586796"/>
                  </a:ext>
                </a:extLst>
              </a:tr>
            </a:tbl>
          </a:graphicData>
        </a:graphic>
      </p:graphicFrame>
      <p:cxnSp>
        <p:nvCxnSpPr>
          <p:cNvPr id="32" name="Straight Connector 31">
            <a:extLst>
              <a:ext uri="{FF2B5EF4-FFF2-40B4-BE49-F238E27FC236}">
                <a16:creationId xmlns:a16="http://schemas.microsoft.com/office/drawing/2014/main" id="{EC82301B-07D8-43D8-9BB7-CA4E7B1B5E07}"/>
              </a:ext>
            </a:extLst>
          </p:cNvPr>
          <p:cNvCxnSpPr>
            <a:cxnSpLocks/>
          </p:cNvCxnSpPr>
          <p:nvPr/>
        </p:nvCxnSpPr>
        <p:spPr>
          <a:xfrm>
            <a:off x="5941003" y="3409865"/>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33" name="Rectangle: Rounded Corners 32">
            <a:extLst>
              <a:ext uri="{FF2B5EF4-FFF2-40B4-BE49-F238E27FC236}">
                <a16:creationId xmlns:a16="http://schemas.microsoft.com/office/drawing/2014/main" id="{F20241EF-02D4-4EF4-A0A0-106A65524467}"/>
              </a:ext>
            </a:extLst>
          </p:cNvPr>
          <p:cNvSpPr/>
          <p:nvPr/>
        </p:nvSpPr>
        <p:spPr>
          <a:xfrm>
            <a:off x="4615091" y="2721870"/>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539EF338-2B14-4C68-A822-E497B5038467}"/>
              </a:ext>
            </a:extLst>
          </p:cNvPr>
          <p:cNvSpPr txBox="1"/>
          <p:nvPr/>
        </p:nvSpPr>
        <p:spPr>
          <a:xfrm>
            <a:off x="5937980" y="2666184"/>
            <a:ext cx="290286" cy="1323439"/>
          </a:xfrm>
          <a:prstGeom prst="rect">
            <a:avLst/>
          </a:prstGeom>
          <a:noFill/>
        </p:spPr>
        <p:txBody>
          <a:bodyPr wrap="square" rtlCol="0">
            <a:spAutoFit/>
          </a:bodyPr>
          <a:lstStyle/>
          <a:p>
            <a:endParaRPr lang="en-US" sz="4000" u="sng"/>
          </a:p>
          <a:p>
            <a:r>
              <a:rPr lang="en-US" sz="4000"/>
              <a:t>4</a:t>
            </a:r>
            <a:endParaRPr lang="en-GB" sz="4000"/>
          </a:p>
        </p:txBody>
      </p:sp>
      <p:sp>
        <p:nvSpPr>
          <p:cNvPr id="35" name="Rectangle 34">
            <a:extLst>
              <a:ext uri="{FF2B5EF4-FFF2-40B4-BE49-F238E27FC236}">
                <a16:creationId xmlns:a16="http://schemas.microsoft.com/office/drawing/2014/main" id="{349C79C2-E0F9-414F-8B3A-878D57FF8607}"/>
              </a:ext>
            </a:extLst>
          </p:cNvPr>
          <p:cNvSpPr/>
          <p:nvPr/>
        </p:nvSpPr>
        <p:spPr>
          <a:xfrm>
            <a:off x="5935182" y="2892251"/>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6" name="Table 6">
            <a:extLst>
              <a:ext uri="{FF2B5EF4-FFF2-40B4-BE49-F238E27FC236}">
                <a16:creationId xmlns:a16="http://schemas.microsoft.com/office/drawing/2014/main" id="{864CEF28-4B65-4C4D-85AD-1CE2665645D1}"/>
              </a:ext>
            </a:extLst>
          </p:cNvPr>
          <p:cNvGraphicFramePr>
            <a:graphicFrameLocks noGrp="1"/>
          </p:cNvGraphicFramePr>
          <p:nvPr/>
        </p:nvGraphicFramePr>
        <p:xfrm>
          <a:off x="415908" y="4881979"/>
          <a:ext cx="1027176" cy="486156"/>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chemeClr val="accent2">
                        <a:lumMod val="60000"/>
                        <a:lumOff val="40000"/>
                      </a:schemeClr>
                    </a:solidFill>
                  </a:tcPr>
                </a:tc>
                <a:tc>
                  <a:txBody>
                    <a:bodyPr/>
                    <a:lstStyle/>
                    <a:p>
                      <a:endParaRPr lang="en-GB"/>
                    </a:p>
                  </a:txBody>
                  <a:tcPr>
                    <a:solidFill>
                      <a:schemeClr val="accent2">
                        <a:lumMod val="60000"/>
                        <a:lumOff val="40000"/>
                      </a:schemeClr>
                    </a:solidFill>
                  </a:tcPr>
                </a:tc>
                <a:extLst>
                  <a:ext uri="{0D108BD9-81ED-4DB2-BD59-A6C34878D82A}">
                    <a16:rowId xmlns:a16="http://schemas.microsoft.com/office/drawing/2014/main" val="2379586796"/>
                  </a:ext>
                </a:extLst>
              </a:tr>
            </a:tbl>
          </a:graphicData>
        </a:graphic>
      </p:graphicFrame>
      <p:sp>
        <p:nvSpPr>
          <p:cNvPr id="37" name="TextBox 36">
            <a:extLst>
              <a:ext uri="{FF2B5EF4-FFF2-40B4-BE49-F238E27FC236}">
                <a16:creationId xmlns:a16="http://schemas.microsoft.com/office/drawing/2014/main" id="{B3E5024C-802C-4663-B0DD-0F9F86E26845}"/>
              </a:ext>
            </a:extLst>
          </p:cNvPr>
          <p:cNvSpPr txBox="1"/>
          <p:nvPr/>
        </p:nvSpPr>
        <p:spPr>
          <a:xfrm>
            <a:off x="1643639" y="3629561"/>
            <a:ext cx="290286" cy="1323439"/>
          </a:xfrm>
          <a:prstGeom prst="rect">
            <a:avLst/>
          </a:prstGeom>
          <a:noFill/>
        </p:spPr>
        <p:txBody>
          <a:bodyPr wrap="square" rtlCol="0">
            <a:spAutoFit/>
          </a:bodyPr>
          <a:lstStyle/>
          <a:p>
            <a:endParaRPr lang="en-US" sz="4000" u="sng"/>
          </a:p>
          <a:p>
            <a:r>
              <a:rPr lang="en-US" sz="4000"/>
              <a:t>2</a:t>
            </a:r>
            <a:endParaRPr lang="en-GB" sz="4000"/>
          </a:p>
        </p:txBody>
      </p:sp>
      <p:cxnSp>
        <p:nvCxnSpPr>
          <p:cNvPr id="38" name="Straight Connector 37">
            <a:extLst>
              <a:ext uri="{FF2B5EF4-FFF2-40B4-BE49-F238E27FC236}">
                <a16:creationId xmlns:a16="http://schemas.microsoft.com/office/drawing/2014/main" id="{54CF50F9-AAA5-415B-917B-0A5AD0116ABB}"/>
              </a:ext>
            </a:extLst>
          </p:cNvPr>
          <p:cNvCxnSpPr>
            <a:cxnSpLocks/>
          </p:cNvCxnSpPr>
          <p:nvPr/>
        </p:nvCxnSpPr>
        <p:spPr>
          <a:xfrm>
            <a:off x="1661430" y="4861914"/>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id="{D487CE10-F58C-4AE7-82CD-417232D5E220}"/>
              </a:ext>
            </a:extLst>
          </p:cNvPr>
          <p:cNvSpPr/>
          <p:nvPr/>
        </p:nvSpPr>
        <p:spPr>
          <a:xfrm>
            <a:off x="1661430" y="4908270"/>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82B7568F-06B8-4A01-85D0-B8AC8D6AA4F8}"/>
              </a:ext>
            </a:extLst>
          </p:cNvPr>
          <p:cNvSpPr/>
          <p:nvPr/>
        </p:nvSpPr>
        <p:spPr>
          <a:xfrm>
            <a:off x="301630" y="4242423"/>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a:extLst>
              <a:ext uri="{FF2B5EF4-FFF2-40B4-BE49-F238E27FC236}">
                <a16:creationId xmlns:a16="http://schemas.microsoft.com/office/drawing/2014/main" id="{B25F7837-F18A-4FC8-9430-77A70E564126}"/>
              </a:ext>
            </a:extLst>
          </p:cNvPr>
          <p:cNvCxnSpPr>
            <a:cxnSpLocks/>
          </p:cNvCxnSpPr>
          <p:nvPr/>
        </p:nvCxnSpPr>
        <p:spPr>
          <a:xfrm>
            <a:off x="3823827" y="4871712"/>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42" name="Rectangle 41">
            <a:extLst>
              <a:ext uri="{FF2B5EF4-FFF2-40B4-BE49-F238E27FC236}">
                <a16:creationId xmlns:a16="http://schemas.microsoft.com/office/drawing/2014/main" id="{712C9E7A-0791-4136-B06D-3C0346EF2D1C}"/>
              </a:ext>
            </a:extLst>
          </p:cNvPr>
          <p:cNvSpPr/>
          <p:nvPr/>
        </p:nvSpPr>
        <p:spPr>
          <a:xfrm>
            <a:off x="3823827" y="4904678"/>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EAC0E6AA-9F70-4239-A23C-B1F88EF25413}"/>
              </a:ext>
            </a:extLst>
          </p:cNvPr>
          <p:cNvSpPr/>
          <p:nvPr/>
        </p:nvSpPr>
        <p:spPr>
          <a:xfrm>
            <a:off x="2464944" y="4255816"/>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AFF8C325-93E8-41BA-95CD-F340B48D9B97}"/>
              </a:ext>
            </a:extLst>
          </p:cNvPr>
          <p:cNvCxnSpPr>
            <a:cxnSpLocks/>
          </p:cNvCxnSpPr>
          <p:nvPr/>
        </p:nvCxnSpPr>
        <p:spPr>
          <a:xfrm>
            <a:off x="6004912" y="4940075"/>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45" name="Rectangle: Rounded Corners 44">
            <a:extLst>
              <a:ext uri="{FF2B5EF4-FFF2-40B4-BE49-F238E27FC236}">
                <a16:creationId xmlns:a16="http://schemas.microsoft.com/office/drawing/2014/main" id="{35564521-42DC-4EBB-B462-987129671C12}"/>
              </a:ext>
            </a:extLst>
          </p:cNvPr>
          <p:cNvSpPr/>
          <p:nvPr/>
        </p:nvSpPr>
        <p:spPr>
          <a:xfrm>
            <a:off x="4627110" y="4255816"/>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AA823414-3B8D-42D5-A7DA-70C0E180339B}"/>
              </a:ext>
            </a:extLst>
          </p:cNvPr>
          <p:cNvSpPr txBox="1"/>
          <p:nvPr/>
        </p:nvSpPr>
        <p:spPr>
          <a:xfrm>
            <a:off x="6001889" y="4196394"/>
            <a:ext cx="290286" cy="1323439"/>
          </a:xfrm>
          <a:prstGeom prst="rect">
            <a:avLst/>
          </a:prstGeom>
          <a:noFill/>
        </p:spPr>
        <p:txBody>
          <a:bodyPr wrap="square" rtlCol="0">
            <a:spAutoFit/>
          </a:bodyPr>
          <a:lstStyle/>
          <a:p>
            <a:endParaRPr lang="en-US" sz="4000" u="sng"/>
          </a:p>
          <a:p>
            <a:r>
              <a:rPr lang="en-US" sz="4000"/>
              <a:t>3</a:t>
            </a:r>
            <a:endParaRPr lang="en-GB" sz="4000"/>
          </a:p>
        </p:txBody>
      </p:sp>
      <p:sp>
        <p:nvSpPr>
          <p:cNvPr id="47" name="Rectangle 46">
            <a:extLst>
              <a:ext uri="{FF2B5EF4-FFF2-40B4-BE49-F238E27FC236}">
                <a16:creationId xmlns:a16="http://schemas.microsoft.com/office/drawing/2014/main" id="{84BECE3E-3A50-4D93-BAC8-F7EDA159C5CA}"/>
              </a:ext>
            </a:extLst>
          </p:cNvPr>
          <p:cNvSpPr/>
          <p:nvPr/>
        </p:nvSpPr>
        <p:spPr>
          <a:xfrm>
            <a:off x="5999091" y="4422461"/>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1216CFA-2FA0-44CF-877D-F933D935B9C6}"/>
              </a:ext>
            </a:extLst>
          </p:cNvPr>
          <p:cNvSpPr/>
          <p:nvPr/>
        </p:nvSpPr>
        <p:spPr>
          <a:xfrm>
            <a:off x="665330" y="4404975"/>
            <a:ext cx="522937" cy="4770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9" name="Table 6">
            <a:extLst>
              <a:ext uri="{FF2B5EF4-FFF2-40B4-BE49-F238E27FC236}">
                <a16:creationId xmlns:a16="http://schemas.microsoft.com/office/drawing/2014/main" id="{AE41731D-900E-478A-B816-ABD8F3F8C457}"/>
              </a:ext>
            </a:extLst>
          </p:cNvPr>
          <p:cNvGraphicFramePr>
            <a:graphicFrameLocks noGrp="1"/>
          </p:cNvGraphicFramePr>
          <p:nvPr/>
        </p:nvGraphicFramePr>
        <p:xfrm>
          <a:off x="2640257" y="4878014"/>
          <a:ext cx="1027176" cy="486156"/>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chemeClr val="accent6"/>
                    </a:solidFill>
                  </a:tcPr>
                </a:tc>
                <a:tc>
                  <a:txBody>
                    <a:bodyPr/>
                    <a:lstStyle/>
                    <a:p>
                      <a:endParaRPr lang="en-GB"/>
                    </a:p>
                  </a:txBody>
                  <a:tcPr>
                    <a:solidFill>
                      <a:schemeClr val="accent6"/>
                    </a:solidFill>
                  </a:tcPr>
                </a:tc>
                <a:extLst>
                  <a:ext uri="{0D108BD9-81ED-4DB2-BD59-A6C34878D82A}">
                    <a16:rowId xmlns:a16="http://schemas.microsoft.com/office/drawing/2014/main" val="2379586796"/>
                  </a:ext>
                </a:extLst>
              </a:tr>
            </a:tbl>
          </a:graphicData>
        </a:graphic>
      </p:graphicFrame>
      <p:sp>
        <p:nvSpPr>
          <p:cNvPr id="50" name="Rectangle 49">
            <a:extLst>
              <a:ext uri="{FF2B5EF4-FFF2-40B4-BE49-F238E27FC236}">
                <a16:creationId xmlns:a16="http://schemas.microsoft.com/office/drawing/2014/main" id="{AEC44AF6-75F7-49BB-8D07-0EA84834EBD3}"/>
              </a:ext>
            </a:extLst>
          </p:cNvPr>
          <p:cNvSpPr/>
          <p:nvPr/>
        </p:nvSpPr>
        <p:spPr>
          <a:xfrm>
            <a:off x="2889679" y="4401010"/>
            <a:ext cx="522937" cy="47700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1" name="Table 6">
            <a:extLst>
              <a:ext uri="{FF2B5EF4-FFF2-40B4-BE49-F238E27FC236}">
                <a16:creationId xmlns:a16="http://schemas.microsoft.com/office/drawing/2014/main" id="{2A5DF3EF-584B-428B-AF7C-FC7D706E7E96}"/>
              </a:ext>
            </a:extLst>
          </p:cNvPr>
          <p:cNvGraphicFramePr>
            <a:graphicFrameLocks noGrp="1"/>
          </p:cNvGraphicFramePr>
          <p:nvPr/>
        </p:nvGraphicFramePr>
        <p:xfrm>
          <a:off x="4793971" y="4877335"/>
          <a:ext cx="1027176" cy="486156"/>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rgbClr val="DA4EC9"/>
                    </a:solidFill>
                  </a:tcPr>
                </a:tc>
                <a:tc>
                  <a:txBody>
                    <a:bodyPr/>
                    <a:lstStyle/>
                    <a:p>
                      <a:endParaRPr lang="en-GB"/>
                    </a:p>
                  </a:txBody>
                  <a:tcPr>
                    <a:solidFill>
                      <a:schemeClr val="bg1"/>
                    </a:solidFill>
                  </a:tcPr>
                </a:tc>
                <a:extLst>
                  <a:ext uri="{0D108BD9-81ED-4DB2-BD59-A6C34878D82A}">
                    <a16:rowId xmlns:a16="http://schemas.microsoft.com/office/drawing/2014/main" val="2379586796"/>
                  </a:ext>
                </a:extLst>
              </a:tr>
            </a:tbl>
          </a:graphicData>
        </a:graphic>
      </p:graphicFrame>
      <p:sp>
        <p:nvSpPr>
          <p:cNvPr id="52" name="Rectangle 51">
            <a:extLst>
              <a:ext uri="{FF2B5EF4-FFF2-40B4-BE49-F238E27FC236}">
                <a16:creationId xmlns:a16="http://schemas.microsoft.com/office/drawing/2014/main" id="{75D8E111-03FE-450B-8D6C-DD459CE76BFD}"/>
              </a:ext>
            </a:extLst>
          </p:cNvPr>
          <p:cNvSpPr/>
          <p:nvPr/>
        </p:nvSpPr>
        <p:spPr>
          <a:xfrm>
            <a:off x="5043393" y="4400331"/>
            <a:ext cx="522937" cy="4770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304D19D2-FA90-492E-9753-1BA168AD9A1D}"/>
              </a:ext>
            </a:extLst>
          </p:cNvPr>
          <p:cNvSpPr/>
          <p:nvPr/>
        </p:nvSpPr>
        <p:spPr>
          <a:xfrm>
            <a:off x="3826458" y="4376200"/>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4" name="Table 6">
            <a:extLst>
              <a:ext uri="{FF2B5EF4-FFF2-40B4-BE49-F238E27FC236}">
                <a16:creationId xmlns:a16="http://schemas.microsoft.com/office/drawing/2014/main" id="{595FDDC7-93F0-4B8B-ACD0-1EDA7C325E2D}"/>
              </a:ext>
            </a:extLst>
          </p:cNvPr>
          <p:cNvGraphicFramePr>
            <a:graphicFrameLocks noGrp="1"/>
          </p:cNvGraphicFramePr>
          <p:nvPr/>
        </p:nvGraphicFramePr>
        <p:xfrm>
          <a:off x="524903" y="5874695"/>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chemeClr val="accent1"/>
                    </a:solidFill>
                  </a:tcPr>
                </a:tc>
                <a:tc>
                  <a:txBody>
                    <a:bodyPr/>
                    <a:lstStyle/>
                    <a:p>
                      <a:endParaRPr lang="en-GB"/>
                    </a:p>
                  </a:txBody>
                  <a:tcPr/>
                </a:tc>
                <a:extLst>
                  <a:ext uri="{0D108BD9-81ED-4DB2-BD59-A6C34878D82A}">
                    <a16:rowId xmlns:a16="http://schemas.microsoft.com/office/drawing/2014/main" val="715870119"/>
                  </a:ext>
                </a:extLst>
              </a:tr>
              <a:tr h="319440">
                <a:tc>
                  <a:txBody>
                    <a:bodyPr/>
                    <a:lstStyle/>
                    <a:p>
                      <a:endParaRPr lang="en-GB"/>
                    </a:p>
                  </a:txBody>
                  <a:tcPr>
                    <a:solidFill>
                      <a:schemeClr val="accent1"/>
                    </a:solidFill>
                  </a:tcPr>
                </a:tc>
                <a:tc>
                  <a:txBody>
                    <a:bodyPr/>
                    <a:lstStyle/>
                    <a:p>
                      <a:endParaRPr lang="en-GB"/>
                    </a:p>
                  </a:txBody>
                  <a:tcPr/>
                </a:tc>
                <a:extLst>
                  <a:ext uri="{0D108BD9-81ED-4DB2-BD59-A6C34878D82A}">
                    <a16:rowId xmlns:a16="http://schemas.microsoft.com/office/drawing/2014/main" val="2379586796"/>
                  </a:ext>
                </a:extLst>
              </a:tr>
              <a:tr h="319440">
                <a:tc>
                  <a:txBody>
                    <a:bodyPr/>
                    <a:lstStyle/>
                    <a:p>
                      <a:endParaRPr lang="en-GB"/>
                    </a:p>
                  </a:txBody>
                  <a:tcPr>
                    <a:solidFill>
                      <a:schemeClr val="accent1"/>
                    </a:solidFill>
                  </a:tcPr>
                </a:tc>
                <a:tc>
                  <a:txBody>
                    <a:bodyPr/>
                    <a:lstStyle/>
                    <a:p>
                      <a:endParaRPr lang="en-GB"/>
                    </a:p>
                  </a:txBody>
                  <a:tcPr/>
                </a:tc>
                <a:extLst>
                  <a:ext uri="{0D108BD9-81ED-4DB2-BD59-A6C34878D82A}">
                    <a16:rowId xmlns:a16="http://schemas.microsoft.com/office/drawing/2014/main" val="3140338942"/>
                  </a:ext>
                </a:extLst>
              </a:tr>
            </a:tbl>
          </a:graphicData>
        </a:graphic>
      </p:graphicFrame>
      <p:sp>
        <p:nvSpPr>
          <p:cNvPr id="55" name="TextBox 54">
            <a:extLst>
              <a:ext uri="{FF2B5EF4-FFF2-40B4-BE49-F238E27FC236}">
                <a16:creationId xmlns:a16="http://schemas.microsoft.com/office/drawing/2014/main" id="{3D447072-675A-4563-B014-F16620894188}"/>
              </a:ext>
            </a:extLst>
          </p:cNvPr>
          <p:cNvSpPr txBox="1"/>
          <p:nvPr/>
        </p:nvSpPr>
        <p:spPr>
          <a:xfrm>
            <a:off x="1496703" y="5692051"/>
            <a:ext cx="290286" cy="1323439"/>
          </a:xfrm>
          <a:prstGeom prst="rect">
            <a:avLst/>
          </a:prstGeom>
          <a:noFill/>
        </p:spPr>
        <p:txBody>
          <a:bodyPr wrap="square" rtlCol="0">
            <a:spAutoFit/>
          </a:bodyPr>
          <a:lstStyle/>
          <a:p>
            <a:endParaRPr lang="en-US" sz="4000" u="sng"/>
          </a:p>
          <a:p>
            <a:r>
              <a:rPr lang="en-US" sz="4000"/>
              <a:t>6</a:t>
            </a:r>
            <a:endParaRPr lang="en-GB" sz="4000"/>
          </a:p>
        </p:txBody>
      </p:sp>
      <p:cxnSp>
        <p:nvCxnSpPr>
          <p:cNvPr id="56" name="Straight Connector 55">
            <a:extLst>
              <a:ext uri="{FF2B5EF4-FFF2-40B4-BE49-F238E27FC236}">
                <a16:creationId xmlns:a16="http://schemas.microsoft.com/office/drawing/2014/main" id="{FFAD34A4-D4DB-4C6B-938B-C3CE9C5096B7}"/>
              </a:ext>
            </a:extLst>
          </p:cNvPr>
          <p:cNvCxnSpPr>
            <a:cxnSpLocks/>
          </p:cNvCxnSpPr>
          <p:nvPr/>
        </p:nvCxnSpPr>
        <p:spPr>
          <a:xfrm>
            <a:off x="1531887" y="6442412"/>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57" name="Rectangle 56">
            <a:extLst>
              <a:ext uri="{FF2B5EF4-FFF2-40B4-BE49-F238E27FC236}">
                <a16:creationId xmlns:a16="http://schemas.microsoft.com/office/drawing/2014/main" id="{FCBE185C-BD12-4F5F-A6DE-09250541FF23}"/>
              </a:ext>
            </a:extLst>
          </p:cNvPr>
          <p:cNvSpPr/>
          <p:nvPr/>
        </p:nvSpPr>
        <p:spPr>
          <a:xfrm>
            <a:off x="1531887" y="5915775"/>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006EFD58-1DC4-41EC-83FC-A2FCE6202D9B}"/>
              </a:ext>
            </a:extLst>
          </p:cNvPr>
          <p:cNvSpPr/>
          <p:nvPr/>
        </p:nvSpPr>
        <p:spPr>
          <a:xfrm>
            <a:off x="289611" y="5758153"/>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D767F1F2-1D91-4636-BD26-B633926ECDFF}"/>
              </a:ext>
            </a:extLst>
          </p:cNvPr>
          <p:cNvCxnSpPr>
            <a:cxnSpLocks/>
          </p:cNvCxnSpPr>
          <p:nvPr/>
        </p:nvCxnSpPr>
        <p:spPr>
          <a:xfrm>
            <a:off x="3655823" y="6345919"/>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60" name="Rectangle 59">
            <a:extLst>
              <a:ext uri="{FF2B5EF4-FFF2-40B4-BE49-F238E27FC236}">
                <a16:creationId xmlns:a16="http://schemas.microsoft.com/office/drawing/2014/main" id="{06DB1C39-C2CE-4AC2-B567-F8520EE980AA}"/>
              </a:ext>
            </a:extLst>
          </p:cNvPr>
          <p:cNvSpPr/>
          <p:nvPr/>
        </p:nvSpPr>
        <p:spPr>
          <a:xfrm>
            <a:off x="3655823" y="6378885"/>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63129D77-D918-4F32-93C6-A372B7F37FCF}"/>
              </a:ext>
            </a:extLst>
          </p:cNvPr>
          <p:cNvSpPr/>
          <p:nvPr/>
        </p:nvSpPr>
        <p:spPr>
          <a:xfrm>
            <a:off x="2452925" y="5771546"/>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a:extLst>
              <a:ext uri="{FF2B5EF4-FFF2-40B4-BE49-F238E27FC236}">
                <a16:creationId xmlns:a16="http://schemas.microsoft.com/office/drawing/2014/main" id="{32E10EFE-F72C-4B70-84FA-1FA020EEDFE5}"/>
              </a:ext>
            </a:extLst>
          </p:cNvPr>
          <p:cNvCxnSpPr>
            <a:cxnSpLocks/>
          </p:cNvCxnSpPr>
          <p:nvPr/>
        </p:nvCxnSpPr>
        <p:spPr>
          <a:xfrm>
            <a:off x="5874601" y="6389041"/>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63" name="Rectangle: Rounded Corners 62">
            <a:extLst>
              <a:ext uri="{FF2B5EF4-FFF2-40B4-BE49-F238E27FC236}">
                <a16:creationId xmlns:a16="http://schemas.microsoft.com/office/drawing/2014/main" id="{A7BFFE0F-FDB2-493E-963B-50AA47F15F52}"/>
              </a:ext>
            </a:extLst>
          </p:cNvPr>
          <p:cNvSpPr/>
          <p:nvPr/>
        </p:nvSpPr>
        <p:spPr>
          <a:xfrm>
            <a:off x="4615091" y="5771546"/>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CB524C58-0CCF-4B2A-8FA1-7A2F379E02DA}"/>
              </a:ext>
            </a:extLst>
          </p:cNvPr>
          <p:cNvSpPr/>
          <p:nvPr/>
        </p:nvSpPr>
        <p:spPr>
          <a:xfrm>
            <a:off x="5868780" y="5871427"/>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6" name="Table 6">
            <a:extLst>
              <a:ext uri="{FF2B5EF4-FFF2-40B4-BE49-F238E27FC236}">
                <a16:creationId xmlns:a16="http://schemas.microsoft.com/office/drawing/2014/main" id="{C192F51D-9F74-4417-A8DB-01828F600C69}"/>
              </a:ext>
            </a:extLst>
          </p:cNvPr>
          <p:cNvGraphicFramePr>
            <a:graphicFrameLocks noGrp="1"/>
          </p:cNvGraphicFramePr>
          <p:nvPr/>
        </p:nvGraphicFramePr>
        <p:xfrm>
          <a:off x="2659248" y="5907661"/>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chemeClr val="accent4">
                        <a:lumMod val="75000"/>
                      </a:schemeClr>
                    </a:solidFill>
                  </a:tcPr>
                </a:tc>
                <a:tc>
                  <a:txBody>
                    <a:bodyPr/>
                    <a:lstStyle/>
                    <a:p>
                      <a:endParaRPr lang="en-GB"/>
                    </a:p>
                  </a:txBody>
                  <a:tcPr/>
                </a:tc>
                <a:extLst>
                  <a:ext uri="{0D108BD9-81ED-4DB2-BD59-A6C34878D82A}">
                    <a16:rowId xmlns:a16="http://schemas.microsoft.com/office/drawing/2014/main" val="715870119"/>
                  </a:ext>
                </a:extLst>
              </a:tr>
              <a:tr h="319440">
                <a:tc>
                  <a:txBody>
                    <a:bodyPr/>
                    <a:lstStyle/>
                    <a:p>
                      <a:endParaRPr lang="en-GB"/>
                    </a:p>
                  </a:txBody>
                  <a:tcPr>
                    <a:solidFill>
                      <a:schemeClr val="accent4">
                        <a:lumMod val="75000"/>
                      </a:schemeClr>
                    </a:solidFill>
                  </a:tcPr>
                </a:tc>
                <a:tc>
                  <a:txBody>
                    <a:bodyPr/>
                    <a:lstStyle/>
                    <a:p>
                      <a:endParaRPr lang="en-GB"/>
                    </a:p>
                  </a:txBody>
                  <a:tcPr/>
                </a:tc>
                <a:extLst>
                  <a:ext uri="{0D108BD9-81ED-4DB2-BD59-A6C34878D82A}">
                    <a16:rowId xmlns:a16="http://schemas.microsoft.com/office/drawing/2014/main" val="2379586796"/>
                  </a:ext>
                </a:extLst>
              </a:tr>
              <a:tr h="319440">
                <a:tc>
                  <a:txBody>
                    <a:bodyPr/>
                    <a:lstStyle/>
                    <a:p>
                      <a:endParaRPr lang="en-GB"/>
                    </a:p>
                  </a:txBody>
                  <a:tcPr>
                    <a:solidFill>
                      <a:schemeClr val="bg1"/>
                    </a:solidFill>
                  </a:tcPr>
                </a:tc>
                <a:tc>
                  <a:txBody>
                    <a:bodyPr/>
                    <a:lstStyle/>
                    <a:p>
                      <a:endParaRPr lang="en-GB"/>
                    </a:p>
                  </a:txBody>
                  <a:tcPr/>
                </a:tc>
                <a:extLst>
                  <a:ext uri="{0D108BD9-81ED-4DB2-BD59-A6C34878D82A}">
                    <a16:rowId xmlns:a16="http://schemas.microsoft.com/office/drawing/2014/main" val="3140338942"/>
                  </a:ext>
                </a:extLst>
              </a:tr>
            </a:tbl>
          </a:graphicData>
        </a:graphic>
      </p:graphicFrame>
      <p:graphicFrame>
        <p:nvGraphicFramePr>
          <p:cNvPr id="67" name="Table 6">
            <a:extLst>
              <a:ext uri="{FF2B5EF4-FFF2-40B4-BE49-F238E27FC236}">
                <a16:creationId xmlns:a16="http://schemas.microsoft.com/office/drawing/2014/main" id="{68D13038-37C3-4AC5-9B3B-C4EFA513BB1A}"/>
              </a:ext>
            </a:extLst>
          </p:cNvPr>
          <p:cNvGraphicFramePr>
            <a:graphicFrameLocks noGrp="1"/>
          </p:cNvGraphicFramePr>
          <p:nvPr/>
        </p:nvGraphicFramePr>
        <p:xfrm>
          <a:off x="4843595" y="5898419"/>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rgbClr val="00B050"/>
                    </a:solidFill>
                  </a:tcPr>
                </a:tc>
                <a:tc>
                  <a:txBody>
                    <a:bodyPr/>
                    <a:lstStyle/>
                    <a:p>
                      <a:endParaRPr lang="en-GB"/>
                    </a:p>
                  </a:txBody>
                  <a:tcPr/>
                </a:tc>
                <a:extLst>
                  <a:ext uri="{0D108BD9-81ED-4DB2-BD59-A6C34878D82A}">
                    <a16:rowId xmlns:a16="http://schemas.microsoft.com/office/drawing/2014/main" val="715870119"/>
                  </a:ext>
                </a:extLst>
              </a:tr>
              <a:tr h="319440">
                <a:tc>
                  <a:txBody>
                    <a:bodyPr/>
                    <a:lstStyle/>
                    <a:p>
                      <a:endParaRPr lang="en-GB"/>
                    </a:p>
                  </a:txBody>
                  <a:tcPr>
                    <a:solidFill>
                      <a:srgbClr val="00B050"/>
                    </a:solidFill>
                  </a:tcPr>
                </a:tc>
                <a:tc>
                  <a:txBody>
                    <a:bodyPr/>
                    <a:lstStyle/>
                    <a:p>
                      <a:endParaRPr lang="en-GB"/>
                    </a:p>
                  </a:txBody>
                  <a:tcPr/>
                </a:tc>
                <a:extLst>
                  <a:ext uri="{0D108BD9-81ED-4DB2-BD59-A6C34878D82A}">
                    <a16:rowId xmlns:a16="http://schemas.microsoft.com/office/drawing/2014/main" val="2379586796"/>
                  </a:ext>
                </a:extLst>
              </a:tr>
              <a:tr h="319440">
                <a:tc>
                  <a:txBody>
                    <a:bodyPr/>
                    <a:lstStyle/>
                    <a:p>
                      <a:endParaRPr lang="en-GB"/>
                    </a:p>
                  </a:txBody>
                  <a:tcPr>
                    <a:solidFill>
                      <a:srgbClr val="00B050"/>
                    </a:solidFill>
                  </a:tcPr>
                </a:tc>
                <a:tc>
                  <a:txBody>
                    <a:bodyPr/>
                    <a:lstStyle/>
                    <a:p>
                      <a:endParaRPr lang="en-GB"/>
                    </a:p>
                  </a:txBody>
                  <a:tcPr>
                    <a:solidFill>
                      <a:srgbClr val="00B050"/>
                    </a:solidFill>
                  </a:tcPr>
                </a:tc>
                <a:extLst>
                  <a:ext uri="{0D108BD9-81ED-4DB2-BD59-A6C34878D82A}">
                    <a16:rowId xmlns:a16="http://schemas.microsoft.com/office/drawing/2014/main" val="3140338942"/>
                  </a:ext>
                </a:extLst>
              </a:tr>
            </a:tbl>
          </a:graphicData>
        </a:graphic>
      </p:graphicFrame>
      <p:cxnSp>
        <p:nvCxnSpPr>
          <p:cNvPr id="68" name="Straight Connector 67">
            <a:extLst>
              <a:ext uri="{FF2B5EF4-FFF2-40B4-BE49-F238E27FC236}">
                <a16:creationId xmlns:a16="http://schemas.microsoft.com/office/drawing/2014/main" id="{FB069DED-9E05-481B-A8C3-0A4D7C774B48}"/>
              </a:ext>
            </a:extLst>
          </p:cNvPr>
          <p:cNvCxnSpPr>
            <a:cxnSpLocks/>
          </p:cNvCxnSpPr>
          <p:nvPr/>
        </p:nvCxnSpPr>
        <p:spPr>
          <a:xfrm>
            <a:off x="5886620" y="7904771"/>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69" name="Rectangle: Rounded Corners 68">
            <a:extLst>
              <a:ext uri="{FF2B5EF4-FFF2-40B4-BE49-F238E27FC236}">
                <a16:creationId xmlns:a16="http://schemas.microsoft.com/office/drawing/2014/main" id="{10F9B9F9-AB32-4A45-B05F-BF330FF12F18}"/>
              </a:ext>
            </a:extLst>
          </p:cNvPr>
          <p:cNvSpPr/>
          <p:nvPr/>
        </p:nvSpPr>
        <p:spPr>
          <a:xfrm>
            <a:off x="4627110" y="7287276"/>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34074057-561B-44F3-9556-D1A2F34495E1}"/>
              </a:ext>
            </a:extLst>
          </p:cNvPr>
          <p:cNvSpPr/>
          <p:nvPr/>
        </p:nvSpPr>
        <p:spPr>
          <a:xfrm>
            <a:off x="5880799" y="7387157"/>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1" name="Table 6">
            <a:extLst>
              <a:ext uri="{FF2B5EF4-FFF2-40B4-BE49-F238E27FC236}">
                <a16:creationId xmlns:a16="http://schemas.microsoft.com/office/drawing/2014/main" id="{22BDFE3D-F461-4600-B721-77B2C1FC348B}"/>
              </a:ext>
            </a:extLst>
          </p:cNvPr>
          <p:cNvGraphicFramePr>
            <a:graphicFrameLocks noGrp="1"/>
          </p:cNvGraphicFramePr>
          <p:nvPr/>
        </p:nvGraphicFramePr>
        <p:xfrm>
          <a:off x="4855614" y="7414149"/>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rgbClr val="FF5050"/>
                    </a:solidFill>
                  </a:tcPr>
                </a:tc>
                <a:tc>
                  <a:txBody>
                    <a:bodyPr/>
                    <a:lstStyle/>
                    <a:p>
                      <a:endParaRPr lang="en-GB"/>
                    </a:p>
                  </a:txBody>
                  <a:tcPr/>
                </a:tc>
                <a:extLst>
                  <a:ext uri="{0D108BD9-81ED-4DB2-BD59-A6C34878D82A}">
                    <a16:rowId xmlns:a16="http://schemas.microsoft.com/office/drawing/2014/main" val="715870119"/>
                  </a:ext>
                </a:extLst>
              </a:tr>
              <a:tr h="319440">
                <a:tc>
                  <a:txBody>
                    <a:bodyPr/>
                    <a:lstStyle/>
                    <a:p>
                      <a:endParaRPr lang="en-GB"/>
                    </a:p>
                  </a:txBody>
                  <a:tcPr>
                    <a:solidFill>
                      <a:srgbClr val="FF5050"/>
                    </a:solidFill>
                  </a:tcPr>
                </a:tc>
                <a:tc>
                  <a:txBody>
                    <a:bodyPr/>
                    <a:lstStyle/>
                    <a:p>
                      <a:endParaRPr lang="en-GB"/>
                    </a:p>
                  </a:txBody>
                  <a:tcPr>
                    <a:solidFill>
                      <a:srgbClr val="FF5050"/>
                    </a:solidFill>
                  </a:tcPr>
                </a:tc>
                <a:extLst>
                  <a:ext uri="{0D108BD9-81ED-4DB2-BD59-A6C34878D82A}">
                    <a16:rowId xmlns:a16="http://schemas.microsoft.com/office/drawing/2014/main" val="2379586796"/>
                  </a:ext>
                </a:extLst>
              </a:tr>
              <a:tr h="319440">
                <a:tc>
                  <a:txBody>
                    <a:bodyPr/>
                    <a:lstStyle/>
                    <a:p>
                      <a:endParaRPr lang="en-GB"/>
                    </a:p>
                  </a:txBody>
                  <a:tcPr>
                    <a:solidFill>
                      <a:srgbClr val="FF5050"/>
                    </a:solidFill>
                  </a:tcPr>
                </a:tc>
                <a:tc>
                  <a:txBody>
                    <a:bodyPr/>
                    <a:lstStyle/>
                    <a:p>
                      <a:endParaRPr lang="en-GB"/>
                    </a:p>
                  </a:txBody>
                  <a:tcPr>
                    <a:solidFill>
                      <a:srgbClr val="FF5050"/>
                    </a:solidFill>
                  </a:tcPr>
                </a:tc>
                <a:extLst>
                  <a:ext uri="{0D108BD9-81ED-4DB2-BD59-A6C34878D82A}">
                    <a16:rowId xmlns:a16="http://schemas.microsoft.com/office/drawing/2014/main" val="3140338942"/>
                  </a:ext>
                </a:extLst>
              </a:tr>
            </a:tbl>
          </a:graphicData>
        </a:graphic>
      </p:graphicFrame>
      <p:sp>
        <p:nvSpPr>
          <p:cNvPr id="72" name="Rectangle 71">
            <a:extLst>
              <a:ext uri="{FF2B5EF4-FFF2-40B4-BE49-F238E27FC236}">
                <a16:creationId xmlns:a16="http://schemas.microsoft.com/office/drawing/2014/main" id="{4FD79954-F32E-45E1-8459-1D9984D0A60B}"/>
              </a:ext>
            </a:extLst>
          </p:cNvPr>
          <p:cNvSpPr/>
          <p:nvPr/>
        </p:nvSpPr>
        <p:spPr>
          <a:xfrm>
            <a:off x="5880799" y="7959189"/>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4" name="Table 6">
            <a:extLst>
              <a:ext uri="{FF2B5EF4-FFF2-40B4-BE49-F238E27FC236}">
                <a16:creationId xmlns:a16="http://schemas.microsoft.com/office/drawing/2014/main" id="{524EFDEF-96DD-426F-B05B-3638D590A5EF}"/>
              </a:ext>
            </a:extLst>
          </p:cNvPr>
          <p:cNvGraphicFramePr>
            <a:graphicFrameLocks noGrp="1"/>
          </p:cNvGraphicFramePr>
          <p:nvPr/>
        </p:nvGraphicFramePr>
        <p:xfrm>
          <a:off x="540670" y="7390425"/>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rgbClr val="C00000"/>
                    </a:solidFill>
                  </a:tcPr>
                </a:tc>
                <a:tc>
                  <a:txBody>
                    <a:bodyPr/>
                    <a:lstStyle/>
                    <a:p>
                      <a:endParaRPr lang="en-GB"/>
                    </a:p>
                  </a:txBody>
                  <a:tcPr>
                    <a:solidFill>
                      <a:srgbClr val="C00000"/>
                    </a:solidFill>
                  </a:tcPr>
                </a:tc>
                <a:extLst>
                  <a:ext uri="{0D108BD9-81ED-4DB2-BD59-A6C34878D82A}">
                    <a16:rowId xmlns:a16="http://schemas.microsoft.com/office/drawing/2014/main" val="715870119"/>
                  </a:ext>
                </a:extLst>
              </a:tr>
              <a:tr h="319440">
                <a:tc>
                  <a:txBody>
                    <a:bodyPr/>
                    <a:lstStyle/>
                    <a:p>
                      <a:endParaRPr lang="en-GB"/>
                    </a:p>
                  </a:txBody>
                  <a:tcPr>
                    <a:solidFill>
                      <a:srgbClr val="C00000"/>
                    </a:solidFill>
                  </a:tcPr>
                </a:tc>
                <a:tc>
                  <a:txBody>
                    <a:bodyPr/>
                    <a:lstStyle/>
                    <a:p>
                      <a:endParaRPr lang="en-GB"/>
                    </a:p>
                  </a:txBody>
                  <a:tcPr>
                    <a:solidFill>
                      <a:srgbClr val="C00000"/>
                    </a:solidFill>
                  </a:tcPr>
                </a:tc>
                <a:extLst>
                  <a:ext uri="{0D108BD9-81ED-4DB2-BD59-A6C34878D82A}">
                    <a16:rowId xmlns:a16="http://schemas.microsoft.com/office/drawing/2014/main" val="2379586796"/>
                  </a:ext>
                </a:extLst>
              </a:tr>
              <a:tr h="319440">
                <a:tc>
                  <a:txBody>
                    <a:bodyPr/>
                    <a:lstStyle/>
                    <a:p>
                      <a:endParaRPr lang="en-GB"/>
                    </a:p>
                  </a:txBody>
                  <a:tcPr>
                    <a:solidFill>
                      <a:srgbClr val="C00000"/>
                    </a:solidFill>
                  </a:tcPr>
                </a:tc>
                <a:tc>
                  <a:txBody>
                    <a:bodyPr/>
                    <a:lstStyle/>
                    <a:p>
                      <a:endParaRPr lang="en-GB"/>
                    </a:p>
                  </a:txBody>
                  <a:tcPr>
                    <a:solidFill>
                      <a:srgbClr val="C00000"/>
                    </a:solidFill>
                  </a:tcPr>
                </a:tc>
                <a:extLst>
                  <a:ext uri="{0D108BD9-81ED-4DB2-BD59-A6C34878D82A}">
                    <a16:rowId xmlns:a16="http://schemas.microsoft.com/office/drawing/2014/main" val="3140338942"/>
                  </a:ext>
                </a:extLst>
              </a:tr>
            </a:tbl>
          </a:graphicData>
        </a:graphic>
      </p:graphicFrame>
      <p:cxnSp>
        <p:nvCxnSpPr>
          <p:cNvPr id="76" name="Straight Connector 75">
            <a:extLst>
              <a:ext uri="{FF2B5EF4-FFF2-40B4-BE49-F238E27FC236}">
                <a16:creationId xmlns:a16="http://schemas.microsoft.com/office/drawing/2014/main" id="{D52BEC55-867D-43D7-A60E-9A926F2A32D5}"/>
              </a:ext>
            </a:extLst>
          </p:cNvPr>
          <p:cNvCxnSpPr>
            <a:cxnSpLocks/>
          </p:cNvCxnSpPr>
          <p:nvPr/>
        </p:nvCxnSpPr>
        <p:spPr>
          <a:xfrm>
            <a:off x="1507419" y="7897477"/>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77" name="Rectangle 76">
            <a:extLst>
              <a:ext uri="{FF2B5EF4-FFF2-40B4-BE49-F238E27FC236}">
                <a16:creationId xmlns:a16="http://schemas.microsoft.com/office/drawing/2014/main" id="{D0BC9B92-B30B-402D-AC92-D9638CCB67AC}"/>
              </a:ext>
            </a:extLst>
          </p:cNvPr>
          <p:cNvSpPr/>
          <p:nvPr/>
        </p:nvSpPr>
        <p:spPr>
          <a:xfrm>
            <a:off x="1507419" y="7953763"/>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Rounded Corners 77">
            <a:extLst>
              <a:ext uri="{FF2B5EF4-FFF2-40B4-BE49-F238E27FC236}">
                <a16:creationId xmlns:a16="http://schemas.microsoft.com/office/drawing/2014/main" id="{8D956268-3AA7-4650-8090-8FA1C99A7835}"/>
              </a:ext>
            </a:extLst>
          </p:cNvPr>
          <p:cNvSpPr/>
          <p:nvPr/>
        </p:nvSpPr>
        <p:spPr>
          <a:xfrm>
            <a:off x="305378" y="7273883"/>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Connector 78">
            <a:extLst>
              <a:ext uri="{FF2B5EF4-FFF2-40B4-BE49-F238E27FC236}">
                <a16:creationId xmlns:a16="http://schemas.microsoft.com/office/drawing/2014/main" id="{09D27643-8A6D-4BFA-834B-E14365E15E55}"/>
              </a:ext>
            </a:extLst>
          </p:cNvPr>
          <p:cNvCxnSpPr>
            <a:cxnSpLocks/>
          </p:cNvCxnSpPr>
          <p:nvPr/>
        </p:nvCxnSpPr>
        <p:spPr>
          <a:xfrm>
            <a:off x="3650373" y="7925034"/>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80" name="Rectangle 79">
            <a:extLst>
              <a:ext uri="{FF2B5EF4-FFF2-40B4-BE49-F238E27FC236}">
                <a16:creationId xmlns:a16="http://schemas.microsoft.com/office/drawing/2014/main" id="{FAC303BC-3048-4AE2-A0B1-2E0C0E8836E6}"/>
              </a:ext>
            </a:extLst>
          </p:cNvPr>
          <p:cNvSpPr/>
          <p:nvPr/>
        </p:nvSpPr>
        <p:spPr>
          <a:xfrm>
            <a:off x="3647062" y="7386660"/>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F68C1C4C-B3B6-49FB-B4B2-DB63943AA5E6}"/>
              </a:ext>
            </a:extLst>
          </p:cNvPr>
          <p:cNvSpPr/>
          <p:nvPr/>
        </p:nvSpPr>
        <p:spPr>
          <a:xfrm>
            <a:off x="2468692" y="7287276"/>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3" name="Table 6">
            <a:extLst>
              <a:ext uri="{FF2B5EF4-FFF2-40B4-BE49-F238E27FC236}">
                <a16:creationId xmlns:a16="http://schemas.microsoft.com/office/drawing/2014/main" id="{BD92E45A-26E8-43D2-AEDE-701BC96F6601}"/>
              </a:ext>
            </a:extLst>
          </p:cNvPr>
          <p:cNvGraphicFramePr>
            <a:graphicFrameLocks noGrp="1"/>
          </p:cNvGraphicFramePr>
          <p:nvPr/>
        </p:nvGraphicFramePr>
        <p:xfrm>
          <a:off x="2675015" y="7423391"/>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rgbClr val="666633"/>
                    </a:solidFill>
                  </a:tcPr>
                </a:tc>
                <a:tc>
                  <a:txBody>
                    <a:bodyPr/>
                    <a:lstStyle/>
                    <a:p>
                      <a:endParaRPr lang="en-GB"/>
                    </a:p>
                  </a:txBody>
                  <a:tcPr/>
                </a:tc>
                <a:extLst>
                  <a:ext uri="{0D108BD9-81ED-4DB2-BD59-A6C34878D82A}">
                    <a16:rowId xmlns:a16="http://schemas.microsoft.com/office/drawing/2014/main" val="715870119"/>
                  </a:ext>
                </a:extLst>
              </a:tr>
              <a:tr h="319440">
                <a:tc>
                  <a:txBody>
                    <a:bodyPr/>
                    <a:lstStyle/>
                    <a:p>
                      <a:endParaRPr lang="en-GB"/>
                    </a:p>
                  </a:txBody>
                  <a:tcPr>
                    <a:solidFill>
                      <a:schemeClr val="bg1"/>
                    </a:solidFill>
                  </a:tcPr>
                </a:tc>
                <a:tc>
                  <a:txBody>
                    <a:bodyPr/>
                    <a:lstStyle/>
                    <a:p>
                      <a:endParaRPr lang="en-GB"/>
                    </a:p>
                  </a:txBody>
                  <a:tcPr/>
                </a:tc>
                <a:extLst>
                  <a:ext uri="{0D108BD9-81ED-4DB2-BD59-A6C34878D82A}">
                    <a16:rowId xmlns:a16="http://schemas.microsoft.com/office/drawing/2014/main" val="2379586796"/>
                  </a:ext>
                </a:extLst>
              </a:tr>
              <a:tr h="319440">
                <a:tc>
                  <a:txBody>
                    <a:bodyPr/>
                    <a:lstStyle/>
                    <a:p>
                      <a:endParaRPr lang="en-GB"/>
                    </a:p>
                  </a:txBody>
                  <a:tcPr>
                    <a:solidFill>
                      <a:schemeClr val="bg1"/>
                    </a:solidFill>
                  </a:tcPr>
                </a:tc>
                <a:tc>
                  <a:txBody>
                    <a:bodyPr/>
                    <a:lstStyle/>
                    <a:p>
                      <a:endParaRPr lang="en-GB"/>
                    </a:p>
                  </a:txBody>
                  <a:tcPr/>
                </a:tc>
                <a:extLst>
                  <a:ext uri="{0D108BD9-81ED-4DB2-BD59-A6C34878D82A}">
                    <a16:rowId xmlns:a16="http://schemas.microsoft.com/office/drawing/2014/main" val="3140338942"/>
                  </a:ext>
                </a:extLst>
              </a:tr>
            </a:tbl>
          </a:graphicData>
        </a:graphic>
      </p:graphicFrame>
      <p:sp>
        <p:nvSpPr>
          <p:cNvPr id="84" name="Rectangle: Rounded Corners 83">
            <a:extLst>
              <a:ext uri="{FF2B5EF4-FFF2-40B4-BE49-F238E27FC236}">
                <a16:creationId xmlns:a16="http://schemas.microsoft.com/office/drawing/2014/main" id="{23972AFF-8FDC-4DDA-8E9E-6BC8D3397ABC}"/>
              </a:ext>
            </a:extLst>
          </p:cNvPr>
          <p:cNvSpPr/>
          <p:nvPr/>
        </p:nvSpPr>
        <p:spPr>
          <a:xfrm>
            <a:off x="302521" y="8789613"/>
            <a:ext cx="1928111" cy="91690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Rounded Corners 84">
            <a:extLst>
              <a:ext uri="{FF2B5EF4-FFF2-40B4-BE49-F238E27FC236}">
                <a16:creationId xmlns:a16="http://schemas.microsoft.com/office/drawing/2014/main" id="{A238140A-3AEA-41C4-B697-895456B77053}"/>
              </a:ext>
            </a:extLst>
          </p:cNvPr>
          <p:cNvSpPr/>
          <p:nvPr/>
        </p:nvSpPr>
        <p:spPr>
          <a:xfrm>
            <a:off x="2531182" y="8789613"/>
            <a:ext cx="1928111" cy="91690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Rounded Corners 85">
            <a:extLst>
              <a:ext uri="{FF2B5EF4-FFF2-40B4-BE49-F238E27FC236}">
                <a16:creationId xmlns:a16="http://schemas.microsoft.com/office/drawing/2014/main" id="{4784F4BD-EA64-48F9-82DB-802F8EF68617}"/>
              </a:ext>
            </a:extLst>
          </p:cNvPr>
          <p:cNvSpPr/>
          <p:nvPr/>
        </p:nvSpPr>
        <p:spPr>
          <a:xfrm>
            <a:off x="4627110" y="8750273"/>
            <a:ext cx="1928111" cy="91690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7" name="Table 6">
            <a:extLst>
              <a:ext uri="{FF2B5EF4-FFF2-40B4-BE49-F238E27FC236}">
                <a16:creationId xmlns:a16="http://schemas.microsoft.com/office/drawing/2014/main" id="{1B704F37-0AB6-444E-9FD7-9B707DEC4F66}"/>
              </a:ext>
            </a:extLst>
          </p:cNvPr>
          <p:cNvGraphicFramePr>
            <a:graphicFrameLocks noGrp="1"/>
          </p:cNvGraphicFramePr>
          <p:nvPr/>
        </p:nvGraphicFramePr>
        <p:xfrm>
          <a:off x="539728" y="9088648"/>
          <a:ext cx="722164" cy="318836"/>
        </p:xfrm>
        <a:graphic>
          <a:graphicData uri="http://schemas.openxmlformats.org/drawingml/2006/table">
            <a:tbl>
              <a:tblPr firstRow="1" bandRow="1">
                <a:tableStyleId>{5940675A-B579-460E-94D1-54222C63F5DA}</a:tableStyleId>
              </a:tblPr>
              <a:tblGrid>
                <a:gridCol w="361082">
                  <a:extLst>
                    <a:ext uri="{9D8B030D-6E8A-4147-A177-3AD203B41FA5}">
                      <a16:colId xmlns:a16="http://schemas.microsoft.com/office/drawing/2014/main" val="404088395"/>
                    </a:ext>
                  </a:extLst>
                </a:gridCol>
                <a:gridCol w="361082">
                  <a:extLst>
                    <a:ext uri="{9D8B030D-6E8A-4147-A177-3AD203B41FA5}">
                      <a16:colId xmlns:a16="http://schemas.microsoft.com/office/drawing/2014/main" val="3725987762"/>
                    </a:ext>
                  </a:extLst>
                </a:gridCol>
              </a:tblGrid>
              <a:tr h="318836">
                <a:tc>
                  <a:txBody>
                    <a:bodyPr/>
                    <a:lstStyle/>
                    <a:p>
                      <a:endParaRPr lang="en-GB"/>
                    </a:p>
                  </a:txBody>
                  <a:tcPr>
                    <a:noFill/>
                  </a:tcPr>
                </a:tc>
                <a:tc>
                  <a:txBody>
                    <a:bodyPr/>
                    <a:lstStyle/>
                    <a:p>
                      <a:endParaRPr lang="en-GB"/>
                    </a:p>
                  </a:txBody>
                  <a:tcPr>
                    <a:solidFill>
                      <a:srgbClr val="7030A0"/>
                    </a:solidFill>
                  </a:tcPr>
                </a:tc>
                <a:extLst>
                  <a:ext uri="{0D108BD9-81ED-4DB2-BD59-A6C34878D82A}">
                    <a16:rowId xmlns:a16="http://schemas.microsoft.com/office/drawing/2014/main" val="2379586796"/>
                  </a:ext>
                </a:extLst>
              </a:tr>
            </a:tbl>
          </a:graphicData>
        </a:graphic>
      </p:graphicFrame>
      <p:sp>
        <p:nvSpPr>
          <p:cNvPr id="88" name="Rectangle 87">
            <a:extLst>
              <a:ext uri="{FF2B5EF4-FFF2-40B4-BE49-F238E27FC236}">
                <a16:creationId xmlns:a16="http://schemas.microsoft.com/office/drawing/2014/main" id="{289502DC-AA67-422C-A313-217E49A92E11}"/>
              </a:ext>
            </a:extLst>
          </p:cNvPr>
          <p:cNvSpPr/>
          <p:nvPr/>
        </p:nvSpPr>
        <p:spPr>
          <a:xfrm>
            <a:off x="1600062" y="9320899"/>
            <a:ext cx="277027" cy="3188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Straight Connector 88">
            <a:extLst>
              <a:ext uri="{FF2B5EF4-FFF2-40B4-BE49-F238E27FC236}">
                <a16:creationId xmlns:a16="http://schemas.microsoft.com/office/drawing/2014/main" id="{00BA768D-A146-460B-BBEE-BAD57B396588}"/>
              </a:ext>
            </a:extLst>
          </p:cNvPr>
          <p:cNvCxnSpPr>
            <a:cxnSpLocks/>
          </p:cNvCxnSpPr>
          <p:nvPr/>
        </p:nvCxnSpPr>
        <p:spPr>
          <a:xfrm>
            <a:off x="1542528" y="9248066"/>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90" name="Rectangle 89">
            <a:extLst>
              <a:ext uri="{FF2B5EF4-FFF2-40B4-BE49-F238E27FC236}">
                <a16:creationId xmlns:a16="http://schemas.microsoft.com/office/drawing/2014/main" id="{01A40365-C9DC-4906-95E6-01006DF93A4F}"/>
              </a:ext>
            </a:extLst>
          </p:cNvPr>
          <p:cNvSpPr/>
          <p:nvPr/>
        </p:nvSpPr>
        <p:spPr>
          <a:xfrm>
            <a:off x="1600061" y="8859422"/>
            <a:ext cx="277027" cy="3188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399DB30-359E-4E64-94FF-2E7DF92DDFEF}"/>
              </a:ext>
            </a:extLst>
          </p:cNvPr>
          <p:cNvSpPr/>
          <p:nvPr/>
        </p:nvSpPr>
        <p:spPr>
          <a:xfrm>
            <a:off x="3887762" y="9320899"/>
            <a:ext cx="277027" cy="3188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2" name="Straight Connector 91">
            <a:extLst>
              <a:ext uri="{FF2B5EF4-FFF2-40B4-BE49-F238E27FC236}">
                <a16:creationId xmlns:a16="http://schemas.microsoft.com/office/drawing/2014/main" id="{7F9A3C24-479F-4D86-AB49-ABA8E275087A}"/>
              </a:ext>
            </a:extLst>
          </p:cNvPr>
          <p:cNvCxnSpPr>
            <a:cxnSpLocks/>
          </p:cNvCxnSpPr>
          <p:nvPr/>
        </p:nvCxnSpPr>
        <p:spPr>
          <a:xfrm>
            <a:off x="3830228" y="9248066"/>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93" name="Rectangle 92">
            <a:extLst>
              <a:ext uri="{FF2B5EF4-FFF2-40B4-BE49-F238E27FC236}">
                <a16:creationId xmlns:a16="http://schemas.microsoft.com/office/drawing/2014/main" id="{59D7AD8F-386A-481F-B2D9-A8EE268A309C}"/>
              </a:ext>
            </a:extLst>
          </p:cNvPr>
          <p:cNvSpPr/>
          <p:nvPr/>
        </p:nvSpPr>
        <p:spPr>
          <a:xfrm>
            <a:off x="3887761" y="8859422"/>
            <a:ext cx="277027" cy="3188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37A93B63-9BF7-457F-A709-036F7B0A6D67}"/>
              </a:ext>
            </a:extLst>
          </p:cNvPr>
          <p:cNvSpPr/>
          <p:nvPr/>
        </p:nvSpPr>
        <p:spPr>
          <a:xfrm>
            <a:off x="5983847" y="9282699"/>
            <a:ext cx="277027" cy="3188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5" name="Straight Connector 94">
            <a:extLst>
              <a:ext uri="{FF2B5EF4-FFF2-40B4-BE49-F238E27FC236}">
                <a16:creationId xmlns:a16="http://schemas.microsoft.com/office/drawing/2014/main" id="{E8789583-4F65-41DB-9675-A78E530D47BF}"/>
              </a:ext>
            </a:extLst>
          </p:cNvPr>
          <p:cNvCxnSpPr>
            <a:cxnSpLocks/>
          </p:cNvCxnSpPr>
          <p:nvPr/>
        </p:nvCxnSpPr>
        <p:spPr>
          <a:xfrm>
            <a:off x="5926313" y="9209866"/>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96" name="Rectangle 95">
            <a:extLst>
              <a:ext uri="{FF2B5EF4-FFF2-40B4-BE49-F238E27FC236}">
                <a16:creationId xmlns:a16="http://schemas.microsoft.com/office/drawing/2014/main" id="{1F1C49D1-50DE-4780-A273-B93D8EBE37C0}"/>
              </a:ext>
            </a:extLst>
          </p:cNvPr>
          <p:cNvSpPr/>
          <p:nvPr/>
        </p:nvSpPr>
        <p:spPr>
          <a:xfrm>
            <a:off x="5983846" y="8821222"/>
            <a:ext cx="277027" cy="3188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97" name="Table 6">
            <a:extLst>
              <a:ext uri="{FF2B5EF4-FFF2-40B4-BE49-F238E27FC236}">
                <a16:creationId xmlns:a16="http://schemas.microsoft.com/office/drawing/2014/main" id="{0500A568-BEC1-4030-B38B-12479D4A6F0D}"/>
              </a:ext>
            </a:extLst>
          </p:cNvPr>
          <p:cNvGraphicFramePr>
            <a:graphicFrameLocks noGrp="1"/>
          </p:cNvGraphicFramePr>
          <p:nvPr/>
        </p:nvGraphicFramePr>
        <p:xfrm>
          <a:off x="2722283" y="8941741"/>
          <a:ext cx="624840" cy="587259"/>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404088395"/>
                    </a:ext>
                  </a:extLst>
                </a:gridCol>
                <a:gridCol w="208280">
                  <a:extLst>
                    <a:ext uri="{9D8B030D-6E8A-4147-A177-3AD203B41FA5}">
                      <a16:colId xmlns:a16="http://schemas.microsoft.com/office/drawing/2014/main" val="3725987762"/>
                    </a:ext>
                  </a:extLst>
                </a:gridCol>
                <a:gridCol w="208280">
                  <a:extLst>
                    <a:ext uri="{9D8B030D-6E8A-4147-A177-3AD203B41FA5}">
                      <a16:colId xmlns:a16="http://schemas.microsoft.com/office/drawing/2014/main" val="252134320"/>
                    </a:ext>
                  </a:extLst>
                </a:gridCol>
              </a:tblGrid>
              <a:tr h="195753">
                <a:tc>
                  <a:txBody>
                    <a:bodyPr/>
                    <a:lstStyle/>
                    <a:p>
                      <a:endParaRPr lang="en-GB" sz="600"/>
                    </a:p>
                  </a:txBody>
                  <a:tcPr>
                    <a:solidFill>
                      <a:srgbClr val="DA4EC9"/>
                    </a:solidFill>
                  </a:tcPr>
                </a:tc>
                <a:tc>
                  <a:txBody>
                    <a:bodyPr/>
                    <a:lstStyle/>
                    <a:p>
                      <a:endParaRPr lang="en-GB" sz="600"/>
                    </a:p>
                  </a:txBody>
                  <a:tcPr>
                    <a:solidFill>
                      <a:srgbClr val="DA4EC9"/>
                    </a:solidFill>
                  </a:tcPr>
                </a:tc>
                <a:tc>
                  <a:txBody>
                    <a:bodyPr/>
                    <a:lstStyle/>
                    <a:p>
                      <a:endParaRPr lang="en-GB" sz="600"/>
                    </a:p>
                  </a:txBody>
                  <a:tcPr/>
                </a:tc>
                <a:extLst>
                  <a:ext uri="{0D108BD9-81ED-4DB2-BD59-A6C34878D82A}">
                    <a16:rowId xmlns:a16="http://schemas.microsoft.com/office/drawing/2014/main" val="715870119"/>
                  </a:ext>
                </a:extLst>
              </a:tr>
              <a:tr h="195753">
                <a:tc>
                  <a:txBody>
                    <a:bodyPr/>
                    <a:lstStyle/>
                    <a:p>
                      <a:endParaRPr lang="en-GB" sz="600"/>
                    </a:p>
                  </a:txBody>
                  <a:tcPr>
                    <a:solidFill>
                      <a:srgbClr val="DA4EC9"/>
                    </a:solidFill>
                  </a:tcPr>
                </a:tc>
                <a:tc>
                  <a:txBody>
                    <a:bodyPr/>
                    <a:lstStyle/>
                    <a:p>
                      <a:endParaRPr lang="en-GB" sz="600"/>
                    </a:p>
                  </a:txBody>
                  <a:tcPr>
                    <a:solidFill>
                      <a:srgbClr val="DA4EC9"/>
                    </a:solidFill>
                  </a:tcPr>
                </a:tc>
                <a:tc>
                  <a:txBody>
                    <a:bodyPr/>
                    <a:lstStyle/>
                    <a:p>
                      <a:endParaRPr lang="en-GB" sz="600"/>
                    </a:p>
                  </a:txBody>
                  <a:tcPr/>
                </a:tc>
                <a:extLst>
                  <a:ext uri="{0D108BD9-81ED-4DB2-BD59-A6C34878D82A}">
                    <a16:rowId xmlns:a16="http://schemas.microsoft.com/office/drawing/2014/main" val="2379586796"/>
                  </a:ext>
                </a:extLst>
              </a:tr>
              <a:tr h="195753">
                <a:tc>
                  <a:txBody>
                    <a:bodyPr/>
                    <a:lstStyle/>
                    <a:p>
                      <a:endParaRPr lang="en-GB" sz="600"/>
                    </a:p>
                  </a:txBody>
                  <a:tcPr>
                    <a:solidFill>
                      <a:schemeClr val="bg1"/>
                    </a:solidFill>
                  </a:tcPr>
                </a:tc>
                <a:tc>
                  <a:txBody>
                    <a:bodyPr/>
                    <a:lstStyle/>
                    <a:p>
                      <a:endParaRPr lang="en-GB" sz="600"/>
                    </a:p>
                  </a:txBody>
                  <a:tcPr/>
                </a:tc>
                <a:tc>
                  <a:txBody>
                    <a:bodyPr/>
                    <a:lstStyle/>
                    <a:p>
                      <a:endParaRPr lang="en-GB" sz="600"/>
                    </a:p>
                  </a:txBody>
                  <a:tcPr/>
                </a:tc>
                <a:extLst>
                  <a:ext uri="{0D108BD9-81ED-4DB2-BD59-A6C34878D82A}">
                    <a16:rowId xmlns:a16="http://schemas.microsoft.com/office/drawing/2014/main" val="3140338942"/>
                  </a:ext>
                </a:extLst>
              </a:tr>
            </a:tbl>
          </a:graphicData>
        </a:graphic>
      </p:graphicFrame>
      <p:graphicFrame>
        <p:nvGraphicFramePr>
          <p:cNvPr id="98" name="Table 6">
            <a:extLst>
              <a:ext uri="{FF2B5EF4-FFF2-40B4-BE49-F238E27FC236}">
                <a16:creationId xmlns:a16="http://schemas.microsoft.com/office/drawing/2014/main" id="{C943C2C0-34E9-416C-A023-AB203CC817B1}"/>
              </a:ext>
            </a:extLst>
          </p:cNvPr>
          <p:cNvGraphicFramePr>
            <a:graphicFrameLocks noGrp="1"/>
          </p:cNvGraphicFramePr>
          <p:nvPr/>
        </p:nvGraphicFramePr>
        <p:xfrm>
          <a:off x="4829621" y="8915096"/>
          <a:ext cx="624840" cy="587259"/>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404088395"/>
                    </a:ext>
                  </a:extLst>
                </a:gridCol>
                <a:gridCol w="208280">
                  <a:extLst>
                    <a:ext uri="{9D8B030D-6E8A-4147-A177-3AD203B41FA5}">
                      <a16:colId xmlns:a16="http://schemas.microsoft.com/office/drawing/2014/main" val="3725987762"/>
                    </a:ext>
                  </a:extLst>
                </a:gridCol>
                <a:gridCol w="208280">
                  <a:extLst>
                    <a:ext uri="{9D8B030D-6E8A-4147-A177-3AD203B41FA5}">
                      <a16:colId xmlns:a16="http://schemas.microsoft.com/office/drawing/2014/main" val="252134320"/>
                    </a:ext>
                  </a:extLst>
                </a:gridCol>
              </a:tblGrid>
              <a:tr h="195753">
                <a:tc>
                  <a:txBody>
                    <a:bodyPr/>
                    <a:lstStyle/>
                    <a:p>
                      <a:endParaRPr lang="en-GB" sz="600"/>
                    </a:p>
                  </a:txBody>
                  <a:tcPr>
                    <a:solidFill>
                      <a:srgbClr val="FFFF00"/>
                    </a:solidFill>
                  </a:tcPr>
                </a:tc>
                <a:tc>
                  <a:txBody>
                    <a:bodyPr/>
                    <a:lstStyle/>
                    <a:p>
                      <a:endParaRPr lang="en-GB" sz="600"/>
                    </a:p>
                  </a:txBody>
                  <a:tcPr>
                    <a:solidFill>
                      <a:srgbClr val="FFFF00"/>
                    </a:solidFill>
                  </a:tcPr>
                </a:tc>
                <a:tc>
                  <a:txBody>
                    <a:bodyPr/>
                    <a:lstStyle/>
                    <a:p>
                      <a:endParaRPr lang="en-GB" sz="600"/>
                    </a:p>
                  </a:txBody>
                  <a:tcPr>
                    <a:solidFill>
                      <a:srgbClr val="FFFF00"/>
                    </a:solidFill>
                  </a:tcPr>
                </a:tc>
                <a:extLst>
                  <a:ext uri="{0D108BD9-81ED-4DB2-BD59-A6C34878D82A}">
                    <a16:rowId xmlns:a16="http://schemas.microsoft.com/office/drawing/2014/main" val="715870119"/>
                  </a:ext>
                </a:extLst>
              </a:tr>
              <a:tr h="195753">
                <a:tc>
                  <a:txBody>
                    <a:bodyPr/>
                    <a:lstStyle/>
                    <a:p>
                      <a:endParaRPr lang="en-GB" sz="600"/>
                    </a:p>
                  </a:txBody>
                  <a:tcPr>
                    <a:solidFill>
                      <a:srgbClr val="FFFF00"/>
                    </a:solidFill>
                  </a:tcPr>
                </a:tc>
                <a:tc>
                  <a:txBody>
                    <a:bodyPr/>
                    <a:lstStyle/>
                    <a:p>
                      <a:endParaRPr lang="en-GB" sz="600"/>
                    </a:p>
                  </a:txBody>
                  <a:tcPr>
                    <a:solidFill>
                      <a:srgbClr val="FFFF00"/>
                    </a:solidFill>
                  </a:tcPr>
                </a:tc>
                <a:tc>
                  <a:txBody>
                    <a:bodyPr/>
                    <a:lstStyle/>
                    <a:p>
                      <a:endParaRPr lang="en-GB" sz="600"/>
                    </a:p>
                  </a:txBody>
                  <a:tcPr>
                    <a:solidFill>
                      <a:srgbClr val="FFFF00"/>
                    </a:solidFill>
                  </a:tcPr>
                </a:tc>
                <a:extLst>
                  <a:ext uri="{0D108BD9-81ED-4DB2-BD59-A6C34878D82A}">
                    <a16:rowId xmlns:a16="http://schemas.microsoft.com/office/drawing/2014/main" val="2379586796"/>
                  </a:ext>
                </a:extLst>
              </a:tr>
              <a:tr h="195753">
                <a:tc>
                  <a:txBody>
                    <a:bodyPr/>
                    <a:lstStyle/>
                    <a:p>
                      <a:endParaRPr lang="en-GB" sz="600"/>
                    </a:p>
                  </a:txBody>
                  <a:tcPr>
                    <a:solidFill>
                      <a:schemeClr val="bg1"/>
                    </a:solidFill>
                  </a:tcPr>
                </a:tc>
                <a:tc>
                  <a:txBody>
                    <a:bodyPr/>
                    <a:lstStyle/>
                    <a:p>
                      <a:endParaRPr lang="en-GB" sz="600"/>
                    </a:p>
                  </a:txBody>
                  <a:tcPr/>
                </a:tc>
                <a:tc>
                  <a:txBody>
                    <a:bodyPr/>
                    <a:lstStyle/>
                    <a:p>
                      <a:endParaRPr lang="en-GB" sz="600"/>
                    </a:p>
                  </a:txBody>
                  <a:tcPr/>
                </a:tc>
                <a:extLst>
                  <a:ext uri="{0D108BD9-81ED-4DB2-BD59-A6C34878D82A}">
                    <a16:rowId xmlns:a16="http://schemas.microsoft.com/office/drawing/2014/main" val="3140338942"/>
                  </a:ext>
                </a:extLst>
              </a:tr>
            </a:tbl>
          </a:graphicData>
        </a:graphic>
      </p:graphicFrame>
      <p:sp>
        <p:nvSpPr>
          <p:cNvPr id="99" name="Rectangle 98">
            <a:extLst>
              <a:ext uri="{FF2B5EF4-FFF2-40B4-BE49-F238E27FC236}">
                <a16:creationId xmlns:a16="http://schemas.microsoft.com/office/drawing/2014/main" id="{4DB77640-DB8D-46EC-8E4E-138D98EFA6B3}"/>
              </a:ext>
            </a:extLst>
          </p:cNvPr>
          <p:cNvSpPr/>
          <p:nvPr/>
        </p:nvSpPr>
        <p:spPr>
          <a:xfrm>
            <a:off x="3655080" y="7994843"/>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74AE4AF9-C228-4BE4-93CF-AA5F4B524B55}"/>
              </a:ext>
            </a:extLst>
          </p:cNvPr>
          <p:cNvSpPr/>
          <p:nvPr/>
        </p:nvSpPr>
        <p:spPr>
          <a:xfrm>
            <a:off x="1496442" y="7372980"/>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0E1D3D7E-550C-4FCC-B5DB-8D2EDA021433}"/>
              </a:ext>
            </a:extLst>
          </p:cNvPr>
          <p:cNvSpPr/>
          <p:nvPr/>
        </p:nvSpPr>
        <p:spPr>
          <a:xfrm>
            <a:off x="3647062" y="5835720"/>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91B2528B-6188-4899-82DF-68EB7D425A4B}"/>
              </a:ext>
            </a:extLst>
          </p:cNvPr>
          <p:cNvSpPr/>
          <p:nvPr/>
        </p:nvSpPr>
        <p:spPr>
          <a:xfrm>
            <a:off x="5868780" y="6451661"/>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5017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CFDA99-DD28-45DC-A7C7-5B2B72FFC77B}"/>
              </a:ext>
            </a:extLst>
          </p:cNvPr>
          <p:cNvSpPr/>
          <p:nvPr/>
        </p:nvSpPr>
        <p:spPr>
          <a:xfrm>
            <a:off x="97536" y="97536"/>
            <a:ext cx="6656832" cy="6217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err="1">
                <a:solidFill>
                  <a:schemeClr val="tx1"/>
                </a:solidFill>
              </a:rPr>
              <a:t>Tasg</a:t>
            </a:r>
            <a:r>
              <a:rPr lang="en-US" b="1" u="sng">
                <a:solidFill>
                  <a:schemeClr val="tx1"/>
                </a:solidFill>
              </a:rPr>
              <a:t> </a:t>
            </a:r>
            <a:r>
              <a:rPr lang="en-US" b="1" u="sng" err="1">
                <a:solidFill>
                  <a:schemeClr val="tx1"/>
                </a:solidFill>
              </a:rPr>
              <a:t>Mathemateg</a:t>
            </a:r>
            <a:r>
              <a:rPr lang="en-US" b="1" u="sng">
                <a:solidFill>
                  <a:schemeClr val="tx1"/>
                </a:solidFill>
              </a:rPr>
              <a:t> 2 </a:t>
            </a:r>
            <a:r>
              <a:rPr lang="en-US" b="1" u="sng" err="1">
                <a:solidFill>
                  <a:schemeClr val="tx1"/>
                </a:solidFill>
              </a:rPr>
              <a:t>Ffracsiynau</a:t>
            </a:r>
            <a:r>
              <a:rPr lang="en-US" b="1" u="sng">
                <a:solidFill>
                  <a:schemeClr val="tx1"/>
                </a:solidFill>
              </a:rPr>
              <a:t> – </a:t>
            </a:r>
            <a:r>
              <a:rPr lang="en-US" b="1" u="sng" err="1">
                <a:solidFill>
                  <a:schemeClr val="tx1"/>
                </a:solidFill>
              </a:rPr>
              <a:t>Ar</a:t>
            </a:r>
            <a:r>
              <a:rPr lang="en-US" b="1" u="sng">
                <a:solidFill>
                  <a:schemeClr val="tx1"/>
                </a:solidFill>
              </a:rPr>
              <a:t> </a:t>
            </a:r>
            <a:r>
              <a:rPr lang="en-US" b="1" u="sng" err="1">
                <a:solidFill>
                  <a:schemeClr val="tx1"/>
                </a:solidFill>
              </a:rPr>
              <a:t>fy</a:t>
            </a:r>
            <a:r>
              <a:rPr lang="en-US" b="1" u="sng">
                <a:solidFill>
                  <a:schemeClr val="tx1"/>
                </a:solidFill>
              </a:rPr>
              <a:t> </a:t>
            </a:r>
            <a:r>
              <a:rPr lang="en-US" b="1" u="sng" err="1">
                <a:solidFill>
                  <a:schemeClr val="tx1"/>
                </a:solidFill>
              </a:rPr>
              <a:t>ffordd</a:t>
            </a:r>
            <a:r>
              <a:rPr lang="en-US" b="1" u="sng">
                <a:solidFill>
                  <a:schemeClr val="tx1"/>
                </a:solidFill>
              </a:rPr>
              <a:t> - ADREF</a:t>
            </a:r>
          </a:p>
          <a:p>
            <a:pPr algn="ctr"/>
            <a:r>
              <a:rPr lang="en-US" b="1" u="sng">
                <a:solidFill>
                  <a:srgbClr val="7030A0"/>
                </a:solidFill>
              </a:rPr>
              <a:t>Task Mathematics 2 Fractions – On my way - AT HOME</a:t>
            </a:r>
            <a:endParaRPr lang="en-GB" b="1" u="sng">
              <a:solidFill>
                <a:srgbClr val="7030A0"/>
              </a:solidFill>
            </a:endParaRPr>
          </a:p>
        </p:txBody>
      </p:sp>
      <p:sp>
        <p:nvSpPr>
          <p:cNvPr id="5" name="Rectangle 4">
            <a:extLst>
              <a:ext uri="{FF2B5EF4-FFF2-40B4-BE49-F238E27FC236}">
                <a16:creationId xmlns:a16="http://schemas.microsoft.com/office/drawing/2014/main" id="{D934EF21-25AD-46D9-A05E-AECC68588B57}"/>
              </a:ext>
            </a:extLst>
          </p:cNvPr>
          <p:cNvSpPr/>
          <p:nvPr/>
        </p:nvSpPr>
        <p:spPr>
          <a:xfrm>
            <a:off x="97536" y="97536"/>
            <a:ext cx="6656832" cy="97109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6">
            <a:extLst>
              <a:ext uri="{FF2B5EF4-FFF2-40B4-BE49-F238E27FC236}">
                <a16:creationId xmlns:a16="http://schemas.microsoft.com/office/drawing/2014/main" id="{FA2CEF38-E797-4B4B-99A5-9865E350B47A}"/>
              </a:ext>
            </a:extLst>
          </p:cNvPr>
          <p:cNvGraphicFramePr>
            <a:graphicFrameLocks noGrp="1"/>
          </p:cNvGraphicFramePr>
          <p:nvPr/>
        </p:nvGraphicFramePr>
        <p:xfrm>
          <a:off x="5400124" y="971555"/>
          <a:ext cx="1027176" cy="972312"/>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rgbClr val="00B0F0"/>
                    </a:solidFill>
                  </a:tcPr>
                </a:tc>
                <a:tc>
                  <a:txBody>
                    <a:bodyPr/>
                    <a:lstStyle/>
                    <a:p>
                      <a:endParaRPr lang="en-GB"/>
                    </a:p>
                  </a:txBody>
                  <a:tcPr/>
                </a:tc>
                <a:extLst>
                  <a:ext uri="{0D108BD9-81ED-4DB2-BD59-A6C34878D82A}">
                    <a16:rowId xmlns:a16="http://schemas.microsoft.com/office/drawing/2014/main" val="715870119"/>
                  </a:ext>
                </a:extLst>
              </a:tr>
              <a:tr h="486156">
                <a:tc>
                  <a:txBody>
                    <a:bodyPr/>
                    <a:lstStyle/>
                    <a:p>
                      <a:endParaRPr lang="en-GB"/>
                    </a:p>
                  </a:txBody>
                  <a:tcPr>
                    <a:solidFill>
                      <a:srgbClr val="00B0F0"/>
                    </a:solidFill>
                  </a:tcPr>
                </a:tc>
                <a:tc>
                  <a:txBody>
                    <a:bodyPr/>
                    <a:lstStyle/>
                    <a:p>
                      <a:endParaRPr lang="en-GB"/>
                    </a:p>
                  </a:txBody>
                  <a:tcPr/>
                </a:tc>
                <a:extLst>
                  <a:ext uri="{0D108BD9-81ED-4DB2-BD59-A6C34878D82A}">
                    <a16:rowId xmlns:a16="http://schemas.microsoft.com/office/drawing/2014/main" val="2379586796"/>
                  </a:ext>
                </a:extLst>
              </a:tr>
            </a:tbl>
          </a:graphicData>
        </a:graphic>
      </p:graphicFrame>
      <p:sp>
        <p:nvSpPr>
          <p:cNvPr id="9" name="TextBox 8">
            <a:extLst>
              <a:ext uri="{FF2B5EF4-FFF2-40B4-BE49-F238E27FC236}">
                <a16:creationId xmlns:a16="http://schemas.microsoft.com/office/drawing/2014/main" id="{A83FD4EC-A8E7-40C9-AFB3-FB1E2702D286}"/>
              </a:ext>
            </a:extLst>
          </p:cNvPr>
          <p:cNvSpPr txBox="1"/>
          <p:nvPr/>
        </p:nvSpPr>
        <p:spPr>
          <a:xfrm>
            <a:off x="153246" y="2378482"/>
            <a:ext cx="5353050" cy="276999"/>
          </a:xfrm>
          <a:prstGeom prst="rect">
            <a:avLst/>
          </a:prstGeom>
          <a:noFill/>
        </p:spPr>
        <p:txBody>
          <a:bodyPr wrap="square" rtlCol="0">
            <a:spAutoFit/>
          </a:bodyPr>
          <a:lstStyle/>
          <a:p>
            <a:r>
              <a:rPr lang="en-US" sz="1200"/>
              <a:t>What fraction of these shapes are shaded?</a:t>
            </a:r>
          </a:p>
        </p:txBody>
      </p:sp>
      <p:cxnSp>
        <p:nvCxnSpPr>
          <p:cNvPr id="11" name="Connector: Curved 10">
            <a:extLst>
              <a:ext uri="{FF2B5EF4-FFF2-40B4-BE49-F238E27FC236}">
                <a16:creationId xmlns:a16="http://schemas.microsoft.com/office/drawing/2014/main" id="{340DF91D-2ACA-482B-8CE8-99A1B6C7F8E4}"/>
              </a:ext>
            </a:extLst>
          </p:cNvPr>
          <p:cNvCxnSpPr>
            <a:cxnSpLocks/>
          </p:cNvCxnSpPr>
          <p:nvPr/>
        </p:nvCxnSpPr>
        <p:spPr>
          <a:xfrm>
            <a:off x="4664467" y="1050924"/>
            <a:ext cx="841829" cy="240937"/>
          </a:xfrm>
          <a:prstGeom prst="curvedConnector3">
            <a:avLst>
              <a:gd name="adj1" fmla="val 51724"/>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0B968E33-4538-42F8-A4FF-EB88239955D7}"/>
              </a:ext>
            </a:extLst>
          </p:cNvPr>
          <p:cNvSpPr txBox="1"/>
          <p:nvPr/>
        </p:nvSpPr>
        <p:spPr>
          <a:xfrm>
            <a:off x="4314150" y="692845"/>
            <a:ext cx="290286" cy="1323439"/>
          </a:xfrm>
          <a:prstGeom prst="rect">
            <a:avLst/>
          </a:prstGeom>
          <a:noFill/>
        </p:spPr>
        <p:txBody>
          <a:bodyPr wrap="square" rtlCol="0">
            <a:spAutoFit/>
          </a:bodyPr>
          <a:lstStyle/>
          <a:p>
            <a:r>
              <a:rPr lang="en-US" sz="4000" u="sng"/>
              <a:t>2</a:t>
            </a:r>
          </a:p>
          <a:p>
            <a:r>
              <a:rPr lang="en-US" sz="4000"/>
              <a:t>4</a:t>
            </a:r>
            <a:endParaRPr lang="en-GB" sz="4000"/>
          </a:p>
        </p:txBody>
      </p:sp>
      <p:cxnSp>
        <p:nvCxnSpPr>
          <p:cNvPr id="15" name="Connector: Curved 14">
            <a:extLst>
              <a:ext uri="{FF2B5EF4-FFF2-40B4-BE49-F238E27FC236}">
                <a16:creationId xmlns:a16="http://schemas.microsoft.com/office/drawing/2014/main" id="{F6F5B382-E539-496F-9622-564FFE2FE1FD}"/>
              </a:ext>
            </a:extLst>
          </p:cNvPr>
          <p:cNvCxnSpPr>
            <a:cxnSpLocks/>
            <a:endCxn id="6" idx="2"/>
          </p:cNvCxnSpPr>
          <p:nvPr/>
        </p:nvCxnSpPr>
        <p:spPr>
          <a:xfrm>
            <a:off x="4793971" y="1619602"/>
            <a:ext cx="1119741" cy="324265"/>
          </a:xfrm>
          <a:prstGeom prst="curvedConnector4">
            <a:avLst>
              <a:gd name="adj1" fmla="val 27067"/>
              <a:gd name="adj2" fmla="val 170498"/>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210A627-29D8-4E4E-8ED0-9D6E407E6CFF}"/>
              </a:ext>
            </a:extLst>
          </p:cNvPr>
          <p:cNvSpPr txBox="1"/>
          <p:nvPr/>
        </p:nvSpPr>
        <p:spPr>
          <a:xfrm>
            <a:off x="289611" y="1005857"/>
            <a:ext cx="2853683" cy="276999"/>
          </a:xfrm>
          <a:prstGeom prst="rect">
            <a:avLst/>
          </a:prstGeom>
          <a:noFill/>
        </p:spPr>
        <p:txBody>
          <a:bodyPr wrap="square" rtlCol="0">
            <a:spAutoFit/>
          </a:bodyPr>
          <a:lstStyle/>
          <a:p>
            <a:pPr algn="ctr"/>
            <a:r>
              <a:rPr lang="en-US" sz="1200"/>
              <a:t>Numerator – number of shaded pieces</a:t>
            </a:r>
            <a:endParaRPr lang="en-GB" sz="1200"/>
          </a:p>
        </p:txBody>
      </p:sp>
      <p:sp>
        <p:nvSpPr>
          <p:cNvPr id="19" name="TextBox 18">
            <a:extLst>
              <a:ext uri="{FF2B5EF4-FFF2-40B4-BE49-F238E27FC236}">
                <a16:creationId xmlns:a16="http://schemas.microsoft.com/office/drawing/2014/main" id="{D0EC369C-95D1-42BF-937C-6BAB7A9A0D1F}"/>
              </a:ext>
            </a:extLst>
          </p:cNvPr>
          <p:cNvSpPr txBox="1"/>
          <p:nvPr/>
        </p:nvSpPr>
        <p:spPr>
          <a:xfrm>
            <a:off x="410513" y="1482202"/>
            <a:ext cx="2629492" cy="461665"/>
          </a:xfrm>
          <a:prstGeom prst="rect">
            <a:avLst/>
          </a:prstGeom>
          <a:noFill/>
        </p:spPr>
        <p:txBody>
          <a:bodyPr wrap="square" rtlCol="0">
            <a:spAutoFit/>
          </a:bodyPr>
          <a:lstStyle/>
          <a:p>
            <a:pPr algn="ctr"/>
            <a:r>
              <a:rPr lang="en-US" sz="1200"/>
              <a:t>Denominator – total number of pieces </a:t>
            </a:r>
            <a:r>
              <a:rPr lang="en-US" sz="1200" u="sng"/>
              <a:t>including </a:t>
            </a:r>
            <a:r>
              <a:rPr lang="en-US" sz="1200"/>
              <a:t>the shaded ones</a:t>
            </a:r>
            <a:endParaRPr lang="en-GB" sz="1200"/>
          </a:p>
        </p:txBody>
      </p:sp>
      <p:cxnSp>
        <p:nvCxnSpPr>
          <p:cNvPr id="21" name="Straight Connector 20">
            <a:extLst>
              <a:ext uri="{FF2B5EF4-FFF2-40B4-BE49-F238E27FC236}">
                <a16:creationId xmlns:a16="http://schemas.microsoft.com/office/drawing/2014/main" id="{675E744D-D407-443B-A551-38B90FDD4F99}"/>
              </a:ext>
            </a:extLst>
          </p:cNvPr>
          <p:cNvCxnSpPr/>
          <p:nvPr/>
        </p:nvCxnSpPr>
        <p:spPr>
          <a:xfrm>
            <a:off x="410513" y="1385294"/>
            <a:ext cx="2611880" cy="0"/>
          </a:xfrm>
          <a:prstGeom prst="line">
            <a:avLst/>
          </a:prstGeom>
        </p:spPr>
        <p:style>
          <a:lnRef idx="1">
            <a:schemeClr val="dk1"/>
          </a:lnRef>
          <a:fillRef idx="0">
            <a:schemeClr val="dk1"/>
          </a:fillRef>
          <a:effectRef idx="0">
            <a:schemeClr val="dk1"/>
          </a:effectRef>
          <a:fontRef idx="minor">
            <a:schemeClr val="tx1"/>
          </a:fontRef>
        </p:style>
      </p:cxnSp>
      <p:cxnSp>
        <p:nvCxnSpPr>
          <p:cNvPr id="22" name="Connector: Curved 21">
            <a:extLst>
              <a:ext uri="{FF2B5EF4-FFF2-40B4-BE49-F238E27FC236}">
                <a16:creationId xmlns:a16="http://schemas.microsoft.com/office/drawing/2014/main" id="{6F76F475-CD79-4A08-A954-33199A6E9468}"/>
              </a:ext>
            </a:extLst>
          </p:cNvPr>
          <p:cNvCxnSpPr>
            <a:cxnSpLocks/>
            <a:stCxn id="17" idx="3"/>
          </p:cNvCxnSpPr>
          <p:nvPr/>
        </p:nvCxnSpPr>
        <p:spPr>
          <a:xfrm flipV="1">
            <a:off x="3143294" y="1068718"/>
            <a:ext cx="1110825" cy="75639"/>
          </a:xfrm>
          <a:prstGeom prst="curvedConnector3">
            <a:avLst>
              <a:gd name="adj1" fmla="val 50000"/>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Connector: Curved 23">
            <a:extLst>
              <a:ext uri="{FF2B5EF4-FFF2-40B4-BE49-F238E27FC236}">
                <a16:creationId xmlns:a16="http://schemas.microsoft.com/office/drawing/2014/main" id="{C0654882-00EC-4457-9559-6119B8F834A8}"/>
              </a:ext>
            </a:extLst>
          </p:cNvPr>
          <p:cNvCxnSpPr>
            <a:cxnSpLocks/>
            <a:stCxn id="19" idx="3"/>
          </p:cNvCxnSpPr>
          <p:nvPr/>
        </p:nvCxnSpPr>
        <p:spPr>
          <a:xfrm flipV="1">
            <a:off x="3040005" y="1635480"/>
            <a:ext cx="1214114" cy="77555"/>
          </a:xfrm>
          <a:prstGeom prst="curvedConnector3">
            <a:avLst>
              <a:gd name="adj1" fmla="val 50000"/>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073C26CC-5195-4194-991E-CAA58061DEEC}"/>
              </a:ext>
            </a:extLst>
          </p:cNvPr>
          <p:cNvCxnSpPr/>
          <p:nvPr/>
        </p:nvCxnSpPr>
        <p:spPr>
          <a:xfrm>
            <a:off x="218189" y="2293257"/>
            <a:ext cx="6421622" cy="0"/>
          </a:xfrm>
          <a:prstGeom prst="line">
            <a:avLst/>
          </a:prstGeom>
          <a:ln w="28575">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graphicFrame>
        <p:nvGraphicFramePr>
          <p:cNvPr id="16" name="Table 6">
            <a:extLst>
              <a:ext uri="{FF2B5EF4-FFF2-40B4-BE49-F238E27FC236}">
                <a16:creationId xmlns:a16="http://schemas.microsoft.com/office/drawing/2014/main" id="{4C2DA5E7-5A59-4079-8B78-8A4CC0143118}"/>
              </a:ext>
            </a:extLst>
          </p:cNvPr>
          <p:cNvGraphicFramePr>
            <a:graphicFrameLocks noGrp="1"/>
          </p:cNvGraphicFramePr>
          <p:nvPr/>
        </p:nvGraphicFramePr>
        <p:xfrm>
          <a:off x="374168" y="2969291"/>
          <a:ext cx="1027176" cy="972312"/>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rgbClr val="00B0F0"/>
                    </a:solidFill>
                  </a:tcPr>
                </a:tc>
                <a:tc>
                  <a:txBody>
                    <a:bodyPr/>
                    <a:lstStyle/>
                    <a:p>
                      <a:endParaRPr lang="en-GB"/>
                    </a:p>
                  </a:txBody>
                  <a:tcPr/>
                </a:tc>
                <a:extLst>
                  <a:ext uri="{0D108BD9-81ED-4DB2-BD59-A6C34878D82A}">
                    <a16:rowId xmlns:a16="http://schemas.microsoft.com/office/drawing/2014/main" val="715870119"/>
                  </a:ext>
                </a:extLst>
              </a:tr>
              <a:tr h="486156">
                <a:tc>
                  <a:txBody>
                    <a:bodyPr/>
                    <a:lstStyle/>
                    <a:p>
                      <a:endParaRPr lang="en-GB"/>
                    </a:p>
                  </a:txBody>
                  <a:tcPr>
                    <a:noFill/>
                  </a:tcPr>
                </a:tc>
                <a:tc>
                  <a:txBody>
                    <a:bodyPr/>
                    <a:lstStyle/>
                    <a:p>
                      <a:endParaRPr lang="en-GB"/>
                    </a:p>
                  </a:txBody>
                  <a:tcPr/>
                </a:tc>
                <a:extLst>
                  <a:ext uri="{0D108BD9-81ED-4DB2-BD59-A6C34878D82A}">
                    <a16:rowId xmlns:a16="http://schemas.microsoft.com/office/drawing/2014/main" val="2379586796"/>
                  </a:ext>
                </a:extLst>
              </a:tr>
            </a:tbl>
          </a:graphicData>
        </a:graphic>
      </p:graphicFrame>
      <p:sp>
        <p:nvSpPr>
          <p:cNvPr id="18" name="TextBox 17">
            <a:extLst>
              <a:ext uri="{FF2B5EF4-FFF2-40B4-BE49-F238E27FC236}">
                <a16:creationId xmlns:a16="http://schemas.microsoft.com/office/drawing/2014/main" id="{597890E5-D190-4C17-AB1F-7CAFB1627010}"/>
              </a:ext>
            </a:extLst>
          </p:cNvPr>
          <p:cNvSpPr txBox="1"/>
          <p:nvPr/>
        </p:nvSpPr>
        <p:spPr>
          <a:xfrm>
            <a:off x="1626246" y="2796143"/>
            <a:ext cx="290286" cy="1323439"/>
          </a:xfrm>
          <a:prstGeom prst="rect">
            <a:avLst/>
          </a:prstGeom>
          <a:noFill/>
        </p:spPr>
        <p:txBody>
          <a:bodyPr wrap="square" rtlCol="0">
            <a:spAutoFit/>
          </a:bodyPr>
          <a:lstStyle/>
          <a:p>
            <a:endParaRPr lang="en-US" sz="4000" u="sng"/>
          </a:p>
          <a:p>
            <a:r>
              <a:rPr lang="en-US" sz="4000"/>
              <a:t>4</a:t>
            </a:r>
            <a:endParaRPr lang="en-GB" sz="4000"/>
          </a:p>
        </p:txBody>
      </p:sp>
      <p:cxnSp>
        <p:nvCxnSpPr>
          <p:cNvPr id="20" name="Straight Connector 19">
            <a:extLst>
              <a:ext uri="{FF2B5EF4-FFF2-40B4-BE49-F238E27FC236}">
                <a16:creationId xmlns:a16="http://schemas.microsoft.com/office/drawing/2014/main" id="{C67E5A45-527B-4D81-A0A4-3885FA135A35}"/>
              </a:ext>
            </a:extLst>
          </p:cNvPr>
          <p:cNvCxnSpPr>
            <a:cxnSpLocks/>
          </p:cNvCxnSpPr>
          <p:nvPr/>
        </p:nvCxnSpPr>
        <p:spPr>
          <a:xfrm>
            <a:off x="1661430" y="3546504"/>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231491B3-3F8B-41E5-9C5A-0839636E2AEC}"/>
              </a:ext>
            </a:extLst>
          </p:cNvPr>
          <p:cNvSpPr/>
          <p:nvPr/>
        </p:nvSpPr>
        <p:spPr>
          <a:xfrm>
            <a:off x="1661430" y="3019867"/>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8D2431DF-B7EA-4727-BCCB-CEFA456BC7EF}"/>
              </a:ext>
            </a:extLst>
          </p:cNvPr>
          <p:cNvSpPr/>
          <p:nvPr/>
        </p:nvSpPr>
        <p:spPr>
          <a:xfrm>
            <a:off x="289611" y="2838436"/>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7" name="Table 6">
            <a:extLst>
              <a:ext uri="{FF2B5EF4-FFF2-40B4-BE49-F238E27FC236}">
                <a16:creationId xmlns:a16="http://schemas.microsoft.com/office/drawing/2014/main" id="{8DFDE830-528C-4977-A455-A1B8C04A9AAB}"/>
              </a:ext>
            </a:extLst>
          </p:cNvPr>
          <p:cNvGraphicFramePr>
            <a:graphicFrameLocks noGrp="1"/>
          </p:cNvGraphicFramePr>
          <p:nvPr/>
        </p:nvGraphicFramePr>
        <p:xfrm>
          <a:off x="2537482" y="2982684"/>
          <a:ext cx="1027176" cy="972312"/>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rgbClr val="7030A0"/>
                    </a:solidFill>
                  </a:tcPr>
                </a:tc>
                <a:tc>
                  <a:txBody>
                    <a:bodyPr/>
                    <a:lstStyle/>
                    <a:p>
                      <a:endParaRPr lang="en-GB"/>
                    </a:p>
                  </a:txBody>
                  <a:tcPr/>
                </a:tc>
                <a:extLst>
                  <a:ext uri="{0D108BD9-81ED-4DB2-BD59-A6C34878D82A}">
                    <a16:rowId xmlns:a16="http://schemas.microsoft.com/office/drawing/2014/main" val="715870119"/>
                  </a:ext>
                </a:extLst>
              </a:tr>
              <a:tr h="486156">
                <a:tc>
                  <a:txBody>
                    <a:bodyPr/>
                    <a:lstStyle/>
                    <a:p>
                      <a:endParaRPr lang="en-GB"/>
                    </a:p>
                  </a:txBody>
                  <a:tcPr>
                    <a:solidFill>
                      <a:srgbClr val="7030A0"/>
                    </a:solidFill>
                  </a:tcPr>
                </a:tc>
                <a:tc>
                  <a:txBody>
                    <a:bodyPr/>
                    <a:lstStyle/>
                    <a:p>
                      <a:endParaRPr lang="en-GB"/>
                    </a:p>
                  </a:txBody>
                  <a:tcPr>
                    <a:solidFill>
                      <a:srgbClr val="7030A0"/>
                    </a:solidFill>
                  </a:tcPr>
                </a:tc>
                <a:extLst>
                  <a:ext uri="{0D108BD9-81ED-4DB2-BD59-A6C34878D82A}">
                    <a16:rowId xmlns:a16="http://schemas.microsoft.com/office/drawing/2014/main" val="2379586796"/>
                  </a:ext>
                </a:extLst>
              </a:tr>
            </a:tbl>
          </a:graphicData>
        </a:graphic>
      </p:graphicFrame>
      <p:cxnSp>
        <p:nvCxnSpPr>
          <p:cNvPr id="28" name="Straight Connector 27">
            <a:extLst>
              <a:ext uri="{FF2B5EF4-FFF2-40B4-BE49-F238E27FC236}">
                <a16:creationId xmlns:a16="http://schemas.microsoft.com/office/drawing/2014/main" id="{54390EF2-AE08-43C4-BED9-56D84BB282BD}"/>
              </a:ext>
            </a:extLst>
          </p:cNvPr>
          <p:cNvCxnSpPr>
            <a:cxnSpLocks/>
          </p:cNvCxnSpPr>
          <p:nvPr/>
        </p:nvCxnSpPr>
        <p:spPr>
          <a:xfrm>
            <a:off x="3798713" y="3434138"/>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29" name="Rectangle 28">
            <a:extLst>
              <a:ext uri="{FF2B5EF4-FFF2-40B4-BE49-F238E27FC236}">
                <a16:creationId xmlns:a16="http://schemas.microsoft.com/office/drawing/2014/main" id="{61C0DE96-10D9-42A9-99C5-567D8B56487E}"/>
              </a:ext>
            </a:extLst>
          </p:cNvPr>
          <p:cNvSpPr/>
          <p:nvPr/>
        </p:nvSpPr>
        <p:spPr>
          <a:xfrm>
            <a:off x="3798713" y="3467104"/>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C977DEDA-F677-4B66-966A-2EDBA0F2B05B}"/>
              </a:ext>
            </a:extLst>
          </p:cNvPr>
          <p:cNvSpPr/>
          <p:nvPr/>
        </p:nvSpPr>
        <p:spPr>
          <a:xfrm>
            <a:off x="2452925" y="2851829"/>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1" name="Table 6">
            <a:extLst>
              <a:ext uri="{FF2B5EF4-FFF2-40B4-BE49-F238E27FC236}">
                <a16:creationId xmlns:a16="http://schemas.microsoft.com/office/drawing/2014/main" id="{9D61FE74-2E45-496E-9D7C-660E1E9FE100}"/>
              </a:ext>
            </a:extLst>
          </p:cNvPr>
          <p:cNvGraphicFramePr>
            <a:graphicFrameLocks noGrp="1"/>
          </p:cNvGraphicFramePr>
          <p:nvPr/>
        </p:nvGraphicFramePr>
        <p:xfrm>
          <a:off x="4699648" y="2982684"/>
          <a:ext cx="1027176" cy="972312"/>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rgbClr val="FFFF00"/>
                    </a:solidFill>
                  </a:tcPr>
                </a:tc>
                <a:tc>
                  <a:txBody>
                    <a:bodyPr/>
                    <a:lstStyle/>
                    <a:p>
                      <a:endParaRPr lang="en-GB"/>
                    </a:p>
                  </a:txBody>
                  <a:tcPr>
                    <a:solidFill>
                      <a:srgbClr val="FFFF00"/>
                    </a:solidFill>
                  </a:tcPr>
                </a:tc>
                <a:extLst>
                  <a:ext uri="{0D108BD9-81ED-4DB2-BD59-A6C34878D82A}">
                    <a16:rowId xmlns:a16="http://schemas.microsoft.com/office/drawing/2014/main" val="715870119"/>
                  </a:ext>
                </a:extLst>
              </a:tr>
              <a:tr h="486156">
                <a:tc>
                  <a:txBody>
                    <a:bodyPr/>
                    <a:lstStyle/>
                    <a:p>
                      <a:endParaRPr lang="en-GB"/>
                    </a:p>
                  </a:txBody>
                  <a:tcPr>
                    <a:solidFill>
                      <a:srgbClr val="FFFF00"/>
                    </a:solidFill>
                  </a:tcPr>
                </a:tc>
                <a:tc>
                  <a:txBody>
                    <a:bodyPr/>
                    <a:lstStyle/>
                    <a:p>
                      <a:endParaRPr lang="en-GB"/>
                    </a:p>
                  </a:txBody>
                  <a:tcPr>
                    <a:solidFill>
                      <a:srgbClr val="FFFF00"/>
                    </a:solidFill>
                  </a:tcPr>
                </a:tc>
                <a:extLst>
                  <a:ext uri="{0D108BD9-81ED-4DB2-BD59-A6C34878D82A}">
                    <a16:rowId xmlns:a16="http://schemas.microsoft.com/office/drawing/2014/main" val="2379586796"/>
                  </a:ext>
                </a:extLst>
              </a:tr>
            </a:tbl>
          </a:graphicData>
        </a:graphic>
      </p:graphicFrame>
      <p:cxnSp>
        <p:nvCxnSpPr>
          <p:cNvPr id="32" name="Straight Connector 31">
            <a:extLst>
              <a:ext uri="{FF2B5EF4-FFF2-40B4-BE49-F238E27FC236}">
                <a16:creationId xmlns:a16="http://schemas.microsoft.com/office/drawing/2014/main" id="{C96022B0-D5FF-4A60-A5CF-FDB95ABC5BAA}"/>
              </a:ext>
            </a:extLst>
          </p:cNvPr>
          <p:cNvCxnSpPr>
            <a:cxnSpLocks/>
          </p:cNvCxnSpPr>
          <p:nvPr/>
        </p:nvCxnSpPr>
        <p:spPr>
          <a:xfrm>
            <a:off x="5941003" y="3539824"/>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33" name="Rectangle: Rounded Corners 32">
            <a:extLst>
              <a:ext uri="{FF2B5EF4-FFF2-40B4-BE49-F238E27FC236}">
                <a16:creationId xmlns:a16="http://schemas.microsoft.com/office/drawing/2014/main" id="{57A35A58-BD55-48DB-A9B0-D108C2085476}"/>
              </a:ext>
            </a:extLst>
          </p:cNvPr>
          <p:cNvSpPr/>
          <p:nvPr/>
        </p:nvSpPr>
        <p:spPr>
          <a:xfrm>
            <a:off x="4615091" y="2851829"/>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82D51E1D-762F-4E25-9F60-214A09D966ED}"/>
              </a:ext>
            </a:extLst>
          </p:cNvPr>
          <p:cNvSpPr txBox="1"/>
          <p:nvPr/>
        </p:nvSpPr>
        <p:spPr>
          <a:xfrm>
            <a:off x="5937980" y="2796143"/>
            <a:ext cx="290286" cy="1323439"/>
          </a:xfrm>
          <a:prstGeom prst="rect">
            <a:avLst/>
          </a:prstGeom>
          <a:noFill/>
        </p:spPr>
        <p:txBody>
          <a:bodyPr wrap="square" rtlCol="0">
            <a:spAutoFit/>
          </a:bodyPr>
          <a:lstStyle/>
          <a:p>
            <a:endParaRPr lang="en-US" sz="4000" u="sng"/>
          </a:p>
          <a:p>
            <a:r>
              <a:rPr lang="en-US" sz="4000"/>
              <a:t>4</a:t>
            </a:r>
            <a:endParaRPr lang="en-GB" sz="4000"/>
          </a:p>
        </p:txBody>
      </p:sp>
      <p:sp>
        <p:nvSpPr>
          <p:cNvPr id="35" name="Rectangle 34">
            <a:extLst>
              <a:ext uri="{FF2B5EF4-FFF2-40B4-BE49-F238E27FC236}">
                <a16:creationId xmlns:a16="http://schemas.microsoft.com/office/drawing/2014/main" id="{5312C4B9-9BC5-4AD1-8F52-7AAA62E128C2}"/>
              </a:ext>
            </a:extLst>
          </p:cNvPr>
          <p:cNvSpPr/>
          <p:nvPr/>
        </p:nvSpPr>
        <p:spPr>
          <a:xfrm>
            <a:off x="5935182" y="3022210"/>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6" name="Table 6">
            <a:extLst>
              <a:ext uri="{FF2B5EF4-FFF2-40B4-BE49-F238E27FC236}">
                <a16:creationId xmlns:a16="http://schemas.microsoft.com/office/drawing/2014/main" id="{36D09C77-913E-4965-8298-A82EFCF783EF}"/>
              </a:ext>
            </a:extLst>
          </p:cNvPr>
          <p:cNvGraphicFramePr>
            <a:graphicFrameLocks noGrp="1"/>
          </p:cNvGraphicFramePr>
          <p:nvPr/>
        </p:nvGraphicFramePr>
        <p:xfrm>
          <a:off x="403889" y="5266311"/>
          <a:ext cx="1027176" cy="486156"/>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chemeClr val="accent2">
                        <a:lumMod val="60000"/>
                        <a:lumOff val="40000"/>
                      </a:schemeClr>
                    </a:solidFill>
                  </a:tcPr>
                </a:tc>
                <a:tc>
                  <a:txBody>
                    <a:bodyPr/>
                    <a:lstStyle/>
                    <a:p>
                      <a:endParaRPr lang="en-GB"/>
                    </a:p>
                  </a:txBody>
                  <a:tcPr>
                    <a:solidFill>
                      <a:schemeClr val="accent2">
                        <a:lumMod val="60000"/>
                        <a:lumOff val="40000"/>
                      </a:schemeClr>
                    </a:solidFill>
                  </a:tcPr>
                </a:tc>
                <a:extLst>
                  <a:ext uri="{0D108BD9-81ED-4DB2-BD59-A6C34878D82A}">
                    <a16:rowId xmlns:a16="http://schemas.microsoft.com/office/drawing/2014/main" val="2379586796"/>
                  </a:ext>
                </a:extLst>
              </a:tr>
            </a:tbl>
          </a:graphicData>
        </a:graphic>
      </p:graphicFrame>
      <p:sp>
        <p:nvSpPr>
          <p:cNvPr id="37" name="TextBox 36">
            <a:extLst>
              <a:ext uri="{FF2B5EF4-FFF2-40B4-BE49-F238E27FC236}">
                <a16:creationId xmlns:a16="http://schemas.microsoft.com/office/drawing/2014/main" id="{93D2B619-A4A2-48E7-BBA9-2F635675CF78}"/>
              </a:ext>
            </a:extLst>
          </p:cNvPr>
          <p:cNvSpPr txBox="1"/>
          <p:nvPr/>
        </p:nvSpPr>
        <p:spPr>
          <a:xfrm>
            <a:off x="1631620" y="4013893"/>
            <a:ext cx="290286" cy="1323439"/>
          </a:xfrm>
          <a:prstGeom prst="rect">
            <a:avLst/>
          </a:prstGeom>
          <a:noFill/>
        </p:spPr>
        <p:txBody>
          <a:bodyPr wrap="square" rtlCol="0">
            <a:spAutoFit/>
          </a:bodyPr>
          <a:lstStyle/>
          <a:p>
            <a:endParaRPr lang="en-US" sz="4000" u="sng"/>
          </a:p>
          <a:p>
            <a:r>
              <a:rPr lang="en-US" sz="4000"/>
              <a:t>2</a:t>
            </a:r>
            <a:endParaRPr lang="en-GB" sz="4000"/>
          </a:p>
        </p:txBody>
      </p:sp>
      <p:cxnSp>
        <p:nvCxnSpPr>
          <p:cNvPr id="38" name="Straight Connector 37">
            <a:extLst>
              <a:ext uri="{FF2B5EF4-FFF2-40B4-BE49-F238E27FC236}">
                <a16:creationId xmlns:a16="http://schemas.microsoft.com/office/drawing/2014/main" id="{9E492769-C3C1-4BC3-8F4E-97A2E26691EA}"/>
              </a:ext>
            </a:extLst>
          </p:cNvPr>
          <p:cNvCxnSpPr>
            <a:cxnSpLocks/>
          </p:cNvCxnSpPr>
          <p:nvPr/>
        </p:nvCxnSpPr>
        <p:spPr>
          <a:xfrm>
            <a:off x="1649411" y="5246246"/>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id="{B3B5E2B8-2B29-4A89-9B7B-A069F86A9C78}"/>
              </a:ext>
            </a:extLst>
          </p:cNvPr>
          <p:cNvSpPr/>
          <p:nvPr/>
        </p:nvSpPr>
        <p:spPr>
          <a:xfrm>
            <a:off x="1649411" y="5292602"/>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9E42590F-8446-43A5-BDB0-7F089E70C24F}"/>
              </a:ext>
            </a:extLst>
          </p:cNvPr>
          <p:cNvSpPr/>
          <p:nvPr/>
        </p:nvSpPr>
        <p:spPr>
          <a:xfrm>
            <a:off x="289611" y="4626755"/>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a:extLst>
              <a:ext uri="{FF2B5EF4-FFF2-40B4-BE49-F238E27FC236}">
                <a16:creationId xmlns:a16="http://schemas.microsoft.com/office/drawing/2014/main" id="{8470E92D-60B4-427E-9FC9-50BF97CA75F9}"/>
              </a:ext>
            </a:extLst>
          </p:cNvPr>
          <p:cNvCxnSpPr>
            <a:cxnSpLocks/>
          </p:cNvCxnSpPr>
          <p:nvPr/>
        </p:nvCxnSpPr>
        <p:spPr>
          <a:xfrm>
            <a:off x="3811808" y="5256044"/>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42" name="Rectangle 41">
            <a:extLst>
              <a:ext uri="{FF2B5EF4-FFF2-40B4-BE49-F238E27FC236}">
                <a16:creationId xmlns:a16="http://schemas.microsoft.com/office/drawing/2014/main" id="{FB89E651-E57E-437A-AEA0-060692149FAC}"/>
              </a:ext>
            </a:extLst>
          </p:cNvPr>
          <p:cNvSpPr/>
          <p:nvPr/>
        </p:nvSpPr>
        <p:spPr>
          <a:xfrm>
            <a:off x="3811808" y="5289010"/>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F25BAF3A-D2C8-4768-A98E-3912A9A1D42D}"/>
              </a:ext>
            </a:extLst>
          </p:cNvPr>
          <p:cNvSpPr/>
          <p:nvPr/>
        </p:nvSpPr>
        <p:spPr>
          <a:xfrm>
            <a:off x="2452925" y="4640148"/>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943D1808-6FFC-46C3-B1AF-7C511553545A}"/>
              </a:ext>
            </a:extLst>
          </p:cNvPr>
          <p:cNvCxnSpPr>
            <a:cxnSpLocks/>
          </p:cNvCxnSpPr>
          <p:nvPr/>
        </p:nvCxnSpPr>
        <p:spPr>
          <a:xfrm>
            <a:off x="5992893" y="5324407"/>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45" name="Rectangle: Rounded Corners 44">
            <a:extLst>
              <a:ext uri="{FF2B5EF4-FFF2-40B4-BE49-F238E27FC236}">
                <a16:creationId xmlns:a16="http://schemas.microsoft.com/office/drawing/2014/main" id="{827B3A07-1411-4C03-893A-2395307D713F}"/>
              </a:ext>
            </a:extLst>
          </p:cNvPr>
          <p:cNvSpPr/>
          <p:nvPr/>
        </p:nvSpPr>
        <p:spPr>
          <a:xfrm>
            <a:off x="4615091" y="4640148"/>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29D2DA68-1E1F-46DD-BAED-5B2BC2B85A63}"/>
              </a:ext>
            </a:extLst>
          </p:cNvPr>
          <p:cNvSpPr txBox="1"/>
          <p:nvPr/>
        </p:nvSpPr>
        <p:spPr>
          <a:xfrm>
            <a:off x="5989870" y="4580726"/>
            <a:ext cx="290286" cy="1323439"/>
          </a:xfrm>
          <a:prstGeom prst="rect">
            <a:avLst/>
          </a:prstGeom>
          <a:noFill/>
        </p:spPr>
        <p:txBody>
          <a:bodyPr wrap="square" rtlCol="0">
            <a:spAutoFit/>
          </a:bodyPr>
          <a:lstStyle/>
          <a:p>
            <a:endParaRPr lang="en-US" sz="4000" u="sng"/>
          </a:p>
          <a:p>
            <a:r>
              <a:rPr lang="en-US" sz="4000"/>
              <a:t>3</a:t>
            </a:r>
            <a:endParaRPr lang="en-GB" sz="4000"/>
          </a:p>
        </p:txBody>
      </p:sp>
      <p:sp>
        <p:nvSpPr>
          <p:cNvPr id="47" name="Rectangle 46">
            <a:extLst>
              <a:ext uri="{FF2B5EF4-FFF2-40B4-BE49-F238E27FC236}">
                <a16:creationId xmlns:a16="http://schemas.microsoft.com/office/drawing/2014/main" id="{6AB91C1D-F030-4197-8CE2-55FAA6EB47E0}"/>
              </a:ext>
            </a:extLst>
          </p:cNvPr>
          <p:cNvSpPr/>
          <p:nvPr/>
        </p:nvSpPr>
        <p:spPr>
          <a:xfrm>
            <a:off x="5987072" y="4806793"/>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16C08F2F-9E1E-4F66-A558-101D977B2CD4}"/>
              </a:ext>
            </a:extLst>
          </p:cNvPr>
          <p:cNvSpPr/>
          <p:nvPr/>
        </p:nvSpPr>
        <p:spPr>
          <a:xfrm>
            <a:off x="653311" y="4789307"/>
            <a:ext cx="522937" cy="4770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9" name="Table 6">
            <a:extLst>
              <a:ext uri="{FF2B5EF4-FFF2-40B4-BE49-F238E27FC236}">
                <a16:creationId xmlns:a16="http://schemas.microsoft.com/office/drawing/2014/main" id="{20C43CB4-B27B-4341-B671-919E4941F736}"/>
              </a:ext>
            </a:extLst>
          </p:cNvPr>
          <p:cNvGraphicFramePr>
            <a:graphicFrameLocks noGrp="1"/>
          </p:cNvGraphicFramePr>
          <p:nvPr/>
        </p:nvGraphicFramePr>
        <p:xfrm>
          <a:off x="2628238" y="5262346"/>
          <a:ext cx="1027176" cy="486156"/>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chemeClr val="accent6"/>
                    </a:solidFill>
                  </a:tcPr>
                </a:tc>
                <a:tc>
                  <a:txBody>
                    <a:bodyPr/>
                    <a:lstStyle/>
                    <a:p>
                      <a:endParaRPr lang="en-GB"/>
                    </a:p>
                  </a:txBody>
                  <a:tcPr>
                    <a:solidFill>
                      <a:schemeClr val="accent6"/>
                    </a:solidFill>
                  </a:tcPr>
                </a:tc>
                <a:extLst>
                  <a:ext uri="{0D108BD9-81ED-4DB2-BD59-A6C34878D82A}">
                    <a16:rowId xmlns:a16="http://schemas.microsoft.com/office/drawing/2014/main" val="2379586796"/>
                  </a:ext>
                </a:extLst>
              </a:tr>
            </a:tbl>
          </a:graphicData>
        </a:graphic>
      </p:graphicFrame>
      <p:sp>
        <p:nvSpPr>
          <p:cNvPr id="50" name="Rectangle 49">
            <a:extLst>
              <a:ext uri="{FF2B5EF4-FFF2-40B4-BE49-F238E27FC236}">
                <a16:creationId xmlns:a16="http://schemas.microsoft.com/office/drawing/2014/main" id="{7B8D9B3F-E683-4B79-8C44-08C033A7F7FF}"/>
              </a:ext>
            </a:extLst>
          </p:cNvPr>
          <p:cNvSpPr/>
          <p:nvPr/>
        </p:nvSpPr>
        <p:spPr>
          <a:xfrm>
            <a:off x="2877660" y="4785342"/>
            <a:ext cx="522937" cy="47700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1" name="Table 6">
            <a:extLst>
              <a:ext uri="{FF2B5EF4-FFF2-40B4-BE49-F238E27FC236}">
                <a16:creationId xmlns:a16="http://schemas.microsoft.com/office/drawing/2014/main" id="{231D7A22-12CD-4748-A45C-C3FE52158D44}"/>
              </a:ext>
            </a:extLst>
          </p:cNvPr>
          <p:cNvGraphicFramePr>
            <a:graphicFrameLocks noGrp="1"/>
          </p:cNvGraphicFramePr>
          <p:nvPr/>
        </p:nvGraphicFramePr>
        <p:xfrm>
          <a:off x="4781952" y="5261667"/>
          <a:ext cx="1027176" cy="486156"/>
        </p:xfrm>
        <a:graphic>
          <a:graphicData uri="http://schemas.openxmlformats.org/drawingml/2006/table">
            <a:tbl>
              <a:tblPr firstRow="1" bandRow="1">
                <a:tableStyleId>{5940675A-B579-460E-94D1-54222C63F5DA}</a:tableStyleId>
              </a:tblPr>
              <a:tblGrid>
                <a:gridCol w="513588">
                  <a:extLst>
                    <a:ext uri="{9D8B030D-6E8A-4147-A177-3AD203B41FA5}">
                      <a16:colId xmlns:a16="http://schemas.microsoft.com/office/drawing/2014/main" val="404088395"/>
                    </a:ext>
                  </a:extLst>
                </a:gridCol>
                <a:gridCol w="513588">
                  <a:extLst>
                    <a:ext uri="{9D8B030D-6E8A-4147-A177-3AD203B41FA5}">
                      <a16:colId xmlns:a16="http://schemas.microsoft.com/office/drawing/2014/main" val="3725987762"/>
                    </a:ext>
                  </a:extLst>
                </a:gridCol>
              </a:tblGrid>
              <a:tr h="486156">
                <a:tc>
                  <a:txBody>
                    <a:bodyPr/>
                    <a:lstStyle/>
                    <a:p>
                      <a:endParaRPr lang="en-GB"/>
                    </a:p>
                  </a:txBody>
                  <a:tcPr>
                    <a:solidFill>
                      <a:srgbClr val="DA4EC9"/>
                    </a:solidFill>
                  </a:tcPr>
                </a:tc>
                <a:tc>
                  <a:txBody>
                    <a:bodyPr/>
                    <a:lstStyle/>
                    <a:p>
                      <a:endParaRPr lang="en-GB"/>
                    </a:p>
                  </a:txBody>
                  <a:tcPr>
                    <a:solidFill>
                      <a:schemeClr val="bg1"/>
                    </a:solidFill>
                  </a:tcPr>
                </a:tc>
                <a:extLst>
                  <a:ext uri="{0D108BD9-81ED-4DB2-BD59-A6C34878D82A}">
                    <a16:rowId xmlns:a16="http://schemas.microsoft.com/office/drawing/2014/main" val="2379586796"/>
                  </a:ext>
                </a:extLst>
              </a:tr>
            </a:tbl>
          </a:graphicData>
        </a:graphic>
      </p:graphicFrame>
      <p:sp>
        <p:nvSpPr>
          <p:cNvPr id="52" name="Rectangle 51">
            <a:extLst>
              <a:ext uri="{FF2B5EF4-FFF2-40B4-BE49-F238E27FC236}">
                <a16:creationId xmlns:a16="http://schemas.microsoft.com/office/drawing/2014/main" id="{0ACD9BD8-FC1C-410B-B2A3-515673A8ACAC}"/>
              </a:ext>
            </a:extLst>
          </p:cNvPr>
          <p:cNvSpPr/>
          <p:nvPr/>
        </p:nvSpPr>
        <p:spPr>
          <a:xfrm>
            <a:off x="5031374" y="4784663"/>
            <a:ext cx="522937" cy="4770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F864F9E5-F403-4D58-B33C-E18F7ED855DB}"/>
              </a:ext>
            </a:extLst>
          </p:cNvPr>
          <p:cNvSpPr/>
          <p:nvPr/>
        </p:nvSpPr>
        <p:spPr>
          <a:xfrm>
            <a:off x="3814439" y="4760532"/>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4" name="Table 6">
            <a:extLst>
              <a:ext uri="{FF2B5EF4-FFF2-40B4-BE49-F238E27FC236}">
                <a16:creationId xmlns:a16="http://schemas.microsoft.com/office/drawing/2014/main" id="{A820A25F-48DC-4FC6-99F5-C41066763AEA}"/>
              </a:ext>
            </a:extLst>
          </p:cNvPr>
          <p:cNvGraphicFramePr>
            <a:graphicFrameLocks noGrp="1"/>
          </p:cNvGraphicFramePr>
          <p:nvPr/>
        </p:nvGraphicFramePr>
        <p:xfrm>
          <a:off x="524903" y="6535119"/>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chemeClr val="accent1"/>
                    </a:solidFill>
                  </a:tcPr>
                </a:tc>
                <a:tc>
                  <a:txBody>
                    <a:bodyPr/>
                    <a:lstStyle/>
                    <a:p>
                      <a:endParaRPr lang="en-GB"/>
                    </a:p>
                  </a:txBody>
                  <a:tcPr/>
                </a:tc>
                <a:extLst>
                  <a:ext uri="{0D108BD9-81ED-4DB2-BD59-A6C34878D82A}">
                    <a16:rowId xmlns:a16="http://schemas.microsoft.com/office/drawing/2014/main" val="715870119"/>
                  </a:ext>
                </a:extLst>
              </a:tr>
              <a:tr h="319440">
                <a:tc>
                  <a:txBody>
                    <a:bodyPr/>
                    <a:lstStyle/>
                    <a:p>
                      <a:endParaRPr lang="en-GB"/>
                    </a:p>
                  </a:txBody>
                  <a:tcPr>
                    <a:solidFill>
                      <a:schemeClr val="accent1"/>
                    </a:solidFill>
                  </a:tcPr>
                </a:tc>
                <a:tc>
                  <a:txBody>
                    <a:bodyPr/>
                    <a:lstStyle/>
                    <a:p>
                      <a:endParaRPr lang="en-GB"/>
                    </a:p>
                  </a:txBody>
                  <a:tcPr/>
                </a:tc>
                <a:extLst>
                  <a:ext uri="{0D108BD9-81ED-4DB2-BD59-A6C34878D82A}">
                    <a16:rowId xmlns:a16="http://schemas.microsoft.com/office/drawing/2014/main" val="2379586796"/>
                  </a:ext>
                </a:extLst>
              </a:tr>
              <a:tr h="319440">
                <a:tc>
                  <a:txBody>
                    <a:bodyPr/>
                    <a:lstStyle/>
                    <a:p>
                      <a:endParaRPr lang="en-GB"/>
                    </a:p>
                  </a:txBody>
                  <a:tcPr>
                    <a:solidFill>
                      <a:schemeClr val="accent1"/>
                    </a:solidFill>
                  </a:tcPr>
                </a:tc>
                <a:tc>
                  <a:txBody>
                    <a:bodyPr/>
                    <a:lstStyle/>
                    <a:p>
                      <a:endParaRPr lang="en-GB"/>
                    </a:p>
                  </a:txBody>
                  <a:tcPr/>
                </a:tc>
                <a:extLst>
                  <a:ext uri="{0D108BD9-81ED-4DB2-BD59-A6C34878D82A}">
                    <a16:rowId xmlns:a16="http://schemas.microsoft.com/office/drawing/2014/main" val="3140338942"/>
                  </a:ext>
                </a:extLst>
              </a:tr>
            </a:tbl>
          </a:graphicData>
        </a:graphic>
      </p:graphicFrame>
      <p:sp>
        <p:nvSpPr>
          <p:cNvPr id="55" name="TextBox 54">
            <a:extLst>
              <a:ext uri="{FF2B5EF4-FFF2-40B4-BE49-F238E27FC236}">
                <a16:creationId xmlns:a16="http://schemas.microsoft.com/office/drawing/2014/main" id="{73A9A41B-2266-4671-A92B-FE4003D94021}"/>
              </a:ext>
            </a:extLst>
          </p:cNvPr>
          <p:cNvSpPr txBox="1"/>
          <p:nvPr/>
        </p:nvSpPr>
        <p:spPr>
          <a:xfrm>
            <a:off x="1496703" y="6352475"/>
            <a:ext cx="290286" cy="1323439"/>
          </a:xfrm>
          <a:prstGeom prst="rect">
            <a:avLst/>
          </a:prstGeom>
          <a:noFill/>
        </p:spPr>
        <p:txBody>
          <a:bodyPr wrap="square" rtlCol="0">
            <a:spAutoFit/>
          </a:bodyPr>
          <a:lstStyle/>
          <a:p>
            <a:endParaRPr lang="en-US" sz="4000" u="sng"/>
          </a:p>
          <a:p>
            <a:r>
              <a:rPr lang="en-US" sz="4000"/>
              <a:t>6</a:t>
            </a:r>
            <a:endParaRPr lang="en-GB" sz="4000"/>
          </a:p>
        </p:txBody>
      </p:sp>
      <p:cxnSp>
        <p:nvCxnSpPr>
          <p:cNvPr id="56" name="Straight Connector 55">
            <a:extLst>
              <a:ext uri="{FF2B5EF4-FFF2-40B4-BE49-F238E27FC236}">
                <a16:creationId xmlns:a16="http://schemas.microsoft.com/office/drawing/2014/main" id="{1BFC000C-C941-4F72-8020-677CB2B40780}"/>
              </a:ext>
            </a:extLst>
          </p:cNvPr>
          <p:cNvCxnSpPr>
            <a:cxnSpLocks/>
          </p:cNvCxnSpPr>
          <p:nvPr/>
        </p:nvCxnSpPr>
        <p:spPr>
          <a:xfrm>
            <a:off x="1531887" y="7102836"/>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57" name="Rectangle 56">
            <a:extLst>
              <a:ext uri="{FF2B5EF4-FFF2-40B4-BE49-F238E27FC236}">
                <a16:creationId xmlns:a16="http://schemas.microsoft.com/office/drawing/2014/main" id="{01090C16-49A7-4293-814B-0423274A3CDD}"/>
              </a:ext>
            </a:extLst>
          </p:cNvPr>
          <p:cNvSpPr/>
          <p:nvPr/>
        </p:nvSpPr>
        <p:spPr>
          <a:xfrm>
            <a:off x="1531887" y="6576199"/>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7C6EF4EA-18FE-42D1-9007-EA2556A6DE8E}"/>
              </a:ext>
            </a:extLst>
          </p:cNvPr>
          <p:cNvSpPr/>
          <p:nvPr/>
        </p:nvSpPr>
        <p:spPr>
          <a:xfrm>
            <a:off x="289611" y="6418577"/>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68915016-CDD7-4706-8111-AC5133AD994B}"/>
              </a:ext>
            </a:extLst>
          </p:cNvPr>
          <p:cNvCxnSpPr>
            <a:cxnSpLocks/>
          </p:cNvCxnSpPr>
          <p:nvPr/>
        </p:nvCxnSpPr>
        <p:spPr>
          <a:xfrm>
            <a:off x="3655823" y="7006343"/>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60" name="Rectangle 59">
            <a:extLst>
              <a:ext uri="{FF2B5EF4-FFF2-40B4-BE49-F238E27FC236}">
                <a16:creationId xmlns:a16="http://schemas.microsoft.com/office/drawing/2014/main" id="{1D73931E-1AB9-4E18-B4F3-28313256A25B}"/>
              </a:ext>
            </a:extLst>
          </p:cNvPr>
          <p:cNvSpPr/>
          <p:nvPr/>
        </p:nvSpPr>
        <p:spPr>
          <a:xfrm>
            <a:off x="3655823" y="7039309"/>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75128B1D-6989-493B-B7B8-E4D70E3856A0}"/>
              </a:ext>
            </a:extLst>
          </p:cNvPr>
          <p:cNvSpPr/>
          <p:nvPr/>
        </p:nvSpPr>
        <p:spPr>
          <a:xfrm>
            <a:off x="2452925" y="6431970"/>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a:extLst>
              <a:ext uri="{FF2B5EF4-FFF2-40B4-BE49-F238E27FC236}">
                <a16:creationId xmlns:a16="http://schemas.microsoft.com/office/drawing/2014/main" id="{428CE3B9-BC4B-4098-B55A-590FD2744A6B}"/>
              </a:ext>
            </a:extLst>
          </p:cNvPr>
          <p:cNvCxnSpPr>
            <a:cxnSpLocks/>
          </p:cNvCxnSpPr>
          <p:nvPr/>
        </p:nvCxnSpPr>
        <p:spPr>
          <a:xfrm>
            <a:off x="5874601" y="7049465"/>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63" name="Rectangle: Rounded Corners 62">
            <a:extLst>
              <a:ext uri="{FF2B5EF4-FFF2-40B4-BE49-F238E27FC236}">
                <a16:creationId xmlns:a16="http://schemas.microsoft.com/office/drawing/2014/main" id="{3F0A4791-2DB8-4AA0-A227-7813D1F929AD}"/>
              </a:ext>
            </a:extLst>
          </p:cNvPr>
          <p:cNvSpPr/>
          <p:nvPr/>
        </p:nvSpPr>
        <p:spPr>
          <a:xfrm>
            <a:off x="4615091" y="6431970"/>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8ABDE818-4AE6-46E9-9343-C0923AD52CA2}"/>
              </a:ext>
            </a:extLst>
          </p:cNvPr>
          <p:cNvSpPr/>
          <p:nvPr/>
        </p:nvSpPr>
        <p:spPr>
          <a:xfrm>
            <a:off x="5868780" y="6531851"/>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2CF26153-824B-49F9-8EDF-8F2A98E4C251}"/>
              </a:ext>
            </a:extLst>
          </p:cNvPr>
          <p:cNvSpPr txBox="1"/>
          <p:nvPr/>
        </p:nvSpPr>
        <p:spPr>
          <a:xfrm>
            <a:off x="3621845" y="5790510"/>
            <a:ext cx="290286" cy="1323439"/>
          </a:xfrm>
          <a:prstGeom prst="rect">
            <a:avLst/>
          </a:prstGeom>
          <a:noFill/>
        </p:spPr>
        <p:txBody>
          <a:bodyPr wrap="square" rtlCol="0">
            <a:spAutoFit/>
          </a:bodyPr>
          <a:lstStyle/>
          <a:p>
            <a:endParaRPr lang="en-US" sz="4000" u="sng"/>
          </a:p>
          <a:p>
            <a:r>
              <a:rPr lang="en-US" sz="4000"/>
              <a:t>2</a:t>
            </a:r>
            <a:endParaRPr lang="en-GB" sz="4000"/>
          </a:p>
        </p:txBody>
      </p:sp>
      <p:graphicFrame>
        <p:nvGraphicFramePr>
          <p:cNvPr id="66" name="Table 6">
            <a:extLst>
              <a:ext uri="{FF2B5EF4-FFF2-40B4-BE49-F238E27FC236}">
                <a16:creationId xmlns:a16="http://schemas.microsoft.com/office/drawing/2014/main" id="{C0F2504A-B714-4740-B7D7-652F5473DE15}"/>
              </a:ext>
            </a:extLst>
          </p:cNvPr>
          <p:cNvGraphicFramePr>
            <a:graphicFrameLocks noGrp="1"/>
          </p:cNvGraphicFramePr>
          <p:nvPr/>
        </p:nvGraphicFramePr>
        <p:xfrm>
          <a:off x="2659248" y="6568085"/>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chemeClr val="accent4">
                        <a:lumMod val="75000"/>
                      </a:schemeClr>
                    </a:solidFill>
                  </a:tcPr>
                </a:tc>
                <a:tc>
                  <a:txBody>
                    <a:bodyPr/>
                    <a:lstStyle/>
                    <a:p>
                      <a:endParaRPr lang="en-GB"/>
                    </a:p>
                  </a:txBody>
                  <a:tcPr/>
                </a:tc>
                <a:extLst>
                  <a:ext uri="{0D108BD9-81ED-4DB2-BD59-A6C34878D82A}">
                    <a16:rowId xmlns:a16="http://schemas.microsoft.com/office/drawing/2014/main" val="715870119"/>
                  </a:ext>
                </a:extLst>
              </a:tr>
              <a:tr h="319440">
                <a:tc>
                  <a:txBody>
                    <a:bodyPr/>
                    <a:lstStyle/>
                    <a:p>
                      <a:endParaRPr lang="en-GB"/>
                    </a:p>
                  </a:txBody>
                  <a:tcPr>
                    <a:solidFill>
                      <a:schemeClr val="accent4">
                        <a:lumMod val="75000"/>
                      </a:schemeClr>
                    </a:solidFill>
                  </a:tcPr>
                </a:tc>
                <a:tc>
                  <a:txBody>
                    <a:bodyPr/>
                    <a:lstStyle/>
                    <a:p>
                      <a:endParaRPr lang="en-GB"/>
                    </a:p>
                  </a:txBody>
                  <a:tcPr/>
                </a:tc>
                <a:extLst>
                  <a:ext uri="{0D108BD9-81ED-4DB2-BD59-A6C34878D82A}">
                    <a16:rowId xmlns:a16="http://schemas.microsoft.com/office/drawing/2014/main" val="2379586796"/>
                  </a:ext>
                </a:extLst>
              </a:tr>
              <a:tr h="319440">
                <a:tc>
                  <a:txBody>
                    <a:bodyPr/>
                    <a:lstStyle/>
                    <a:p>
                      <a:endParaRPr lang="en-GB"/>
                    </a:p>
                  </a:txBody>
                  <a:tcPr>
                    <a:solidFill>
                      <a:schemeClr val="bg1"/>
                    </a:solidFill>
                  </a:tcPr>
                </a:tc>
                <a:tc>
                  <a:txBody>
                    <a:bodyPr/>
                    <a:lstStyle/>
                    <a:p>
                      <a:endParaRPr lang="en-GB"/>
                    </a:p>
                  </a:txBody>
                  <a:tcPr/>
                </a:tc>
                <a:extLst>
                  <a:ext uri="{0D108BD9-81ED-4DB2-BD59-A6C34878D82A}">
                    <a16:rowId xmlns:a16="http://schemas.microsoft.com/office/drawing/2014/main" val="3140338942"/>
                  </a:ext>
                </a:extLst>
              </a:tr>
            </a:tbl>
          </a:graphicData>
        </a:graphic>
      </p:graphicFrame>
      <p:graphicFrame>
        <p:nvGraphicFramePr>
          <p:cNvPr id="67" name="Table 6">
            <a:extLst>
              <a:ext uri="{FF2B5EF4-FFF2-40B4-BE49-F238E27FC236}">
                <a16:creationId xmlns:a16="http://schemas.microsoft.com/office/drawing/2014/main" id="{E1B0AB14-37D8-4212-B283-4F760AE418AE}"/>
              </a:ext>
            </a:extLst>
          </p:cNvPr>
          <p:cNvGraphicFramePr>
            <a:graphicFrameLocks noGrp="1"/>
          </p:cNvGraphicFramePr>
          <p:nvPr/>
        </p:nvGraphicFramePr>
        <p:xfrm>
          <a:off x="4843595" y="6558843"/>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rgbClr val="00B050"/>
                    </a:solidFill>
                  </a:tcPr>
                </a:tc>
                <a:tc>
                  <a:txBody>
                    <a:bodyPr/>
                    <a:lstStyle/>
                    <a:p>
                      <a:endParaRPr lang="en-GB"/>
                    </a:p>
                  </a:txBody>
                  <a:tcPr/>
                </a:tc>
                <a:extLst>
                  <a:ext uri="{0D108BD9-81ED-4DB2-BD59-A6C34878D82A}">
                    <a16:rowId xmlns:a16="http://schemas.microsoft.com/office/drawing/2014/main" val="715870119"/>
                  </a:ext>
                </a:extLst>
              </a:tr>
              <a:tr h="319440">
                <a:tc>
                  <a:txBody>
                    <a:bodyPr/>
                    <a:lstStyle/>
                    <a:p>
                      <a:endParaRPr lang="en-GB"/>
                    </a:p>
                  </a:txBody>
                  <a:tcPr>
                    <a:solidFill>
                      <a:srgbClr val="00B050"/>
                    </a:solidFill>
                  </a:tcPr>
                </a:tc>
                <a:tc>
                  <a:txBody>
                    <a:bodyPr/>
                    <a:lstStyle/>
                    <a:p>
                      <a:endParaRPr lang="en-GB"/>
                    </a:p>
                  </a:txBody>
                  <a:tcPr/>
                </a:tc>
                <a:extLst>
                  <a:ext uri="{0D108BD9-81ED-4DB2-BD59-A6C34878D82A}">
                    <a16:rowId xmlns:a16="http://schemas.microsoft.com/office/drawing/2014/main" val="2379586796"/>
                  </a:ext>
                </a:extLst>
              </a:tr>
              <a:tr h="319440">
                <a:tc>
                  <a:txBody>
                    <a:bodyPr/>
                    <a:lstStyle/>
                    <a:p>
                      <a:endParaRPr lang="en-GB"/>
                    </a:p>
                  </a:txBody>
                  <a:tcPr>
                    <a:solidFill>
                      <a:srgbClr val="00B050"/>
                    </a:solidFill>
                  </a:tcPr>
                </a:tc>
                <a:tc>
                  <a:txBody>
                    <a:bodyPr/>
                    <a:lstStyle/>
                    <a:p>
                      <a:endParaRPr lang="en-GB"/>
                    </a:p>
                  </a:txBody>
                  <a:tcPr>
                    <a:solidFill>
                      <a:srgbClr val="00B050"/>
                    </a:solidFill>
                  </a:tcPr>
                </a:tc>
                <a:extLst>
                  <a:ext uri="{0D108BD9-81ED-4DB2-BD59-A6C34878D82A}">
                    <a16:rowId xmlns:a16="http://schemas.microsoft.com/office/drawing/2014/main" val="3140338942"/>
                  </a:ext>
                </a:extLst>
              </a:tr>
            </a:tbl>
          </a:graphicData>
        </a:graphic>
      </p:graphicFrame>
      <p:cxnSp>
        <p:nvCxnSpPr>
          <p:cNvPr id="68" name="Straight Connector 67">
            <a:extLst>
              <a:ext uri="{FF2B5EF4-FFF2-40B4-BE49-F238E27FC236}">
                <a16:creationId xmlns:a16="http://schemas.microsoft.com/office/drawing/2014/main" id="{19804E7F-B3F3-44DA-9A14-10D46D73E464}"/>
              </a:ext>
            </a:extLst>
          </p:cNvPr>
          <p:cNvCxnSpPr>
            <a:cxnSpLocks/>
          </p:cNvCxnSpPr>
          <p:nvPr/>
        </p:nvCxnSpPr>
        <p:spPr>
          <a:xfrm>
            <a:off x="5870853" y="8868946"/>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69" name="Rectangle: Rounded Corners 68">
            <a:extLst>
              <a:ext uri="{FF2B5EF4-FFF2-40B4-BE49-F238E27FC236}">
                <a16:creationId xmlns:a16="http://schemas.microsoft.com/office/drawing/2014/main" id="{2AE863EB-C2F9-4682-9857-5B4CD4F278BF}"/>
              </a:ext>
            </a:extLst>
          </p:cNvPr>
          <p:cNvSpPr/>
          <p:nvPr/>
        </p:nvSpPr>
        <p:spPr>
          <a:xfrm>
            <a:off x="4611343" y="8251451"/>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C04524A9-3A1F-4918-90A1-6D89D9852F39}"/>
              </a:ext>
            </a:extLst>
          </p:cNvPr>
          <p:cNvSpPr/>
          <p:nvPr/>
        </p:nvSpPr>
        <p:spPr>
          <a:xfrm>
            <a:off x="5865032" y="8351332"/>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1" name="Table 6">
            <a:extLst>
              <a:ext uri="{FF2B5EF4-FFF2-40B4-BE49-F238E27FC236}">
                <a16:creationId xmlns:a16="http://schemas.microsoft.com/office/drawing/2014/main" id="{09819EBE-F4DB-4004-BAB9-A46885DD7C4B}"/>
              </a:ext>
            </a:extLst>
          </p:cNvPr>
          <p:cNvGraphicFramePr>
            <a:graphicFrameLocks noGrp="1"/>
          </p:cNvGraphicFramePr>
          <p:nvPr/>
        </p:nvGraphicFramePr>
        <p:xfrm>
          <a:off x="4839847" y="8378324"/>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rgbClr val="FF5050"/>
                    </a:solidFill>
                  </a:tcPr>
                </a:tc>
                <a:tc>
                  <a:txBody>
                    <a:bodyPr/>
                    <a:lstStyle/>
                    <a:p>
                      <a:endParaRPr lang="en-GB"/>
                    </a:p>
                  </a:txBody>
                  <a:tcPr/>
                </a:tc>
                <a:extLst>
                  <a:ext uri="{0D108BD9-81ED-4DB2-BD59-A6C34878D82A}">
                    <a16:rowId xmlns:a16="http://schemas.microsoft.com/office/drawing/2014/main" val="715870119"/>
                  </a:ext>
                </a:extLst>
              </a:tr>
              <a:tr h="319440">
                <a:tc>
                  <a:txBody>
                    <a:bodyPr/>
                    <a:lstStyle/>
                    <a:p>
                      <a:endParaRPr lang="en-GB"/>
                    </a:p>
                  </a:txBody>
                  <a:tcPr>
                    <a:solidFill>
                      <a:srgbClr val="FF5050"/>
                    </a:solidFill>
                  </a:tcPr>
                </a:tc>
                <a:tc>
                  <a:txBody>
                    <a:bodyPr/>
                    <a:lstStyle/>
                    <a:p>
                      <a:endParaRPr lang="en-GB"/>
                    </a:p>
                  </a:txBody>
                  <a:tcPr>
                    <a:solidFill>
                      <a:srgbClr val="FF5050"/>
                    </a:solidFill>
                  </a:tcPr>
                </a:tc>
                <a:extLst>
                  <a:ext uri="{0D108BD9-81ED-4DB2-BD59-A6C34878D82A}">
                    <a16:rowId xmlns:a16="http://schemas.microsoft.com/office/drawing/2014/main" val="2379586796"/>
                  </a:ext>
                </a:extLst>
              </a:tr>
              <a:tr h="319440">
                <a:tc>
                  <a:txBody>
                    <a:bodyPr/>
                    <a:lstStyle/>
                    <a:p>
                      <a:endParaRPr lang="en-GB"/>
                    </a:p>
                  </a:txBody>
                  <a:tcPr>
                    <a:solidFill>
                      <a:srgbClr val="FF5050"/>
                    </a:solidFill>
                  </a:tcPr>
                </a:tc>
                <a:tc>
                  <a:txBody>
                    <a:bodyPr/>
                    <a:lstStyle/>
                    <a:p>
                      <a:endParaRPr lang="en-GB"/>
                    </a:p>
                  </a:txBody>
                  <a:tcPr>
                    <a:solidFill>
                      <a:srgbClr val="FF5050"/>
                    </a:solidFill>
                  </a:tcPr>
                </a:tc>
                <a:extLst>
                  <a:ext uri="{0D108BD9-81ED-4DB2-BD59-A6C34878D82A}">
                    <a16:rowId xmlns:a16="http://schemas.microsoft.com/office/drawing/2014/main" val="3140338942"/>
                  </a:ext>
                </a:extLst>
              </a:tr>
            </a:tbl>
          </a:graphicData>
        </a:graphic>
      </p:graphicFrame>
      <p:sp>
        <p:nvSpPr>
          <p:cNvPr id="72" name="Rectangle 71">
            <a:extLst>
              <a:ext uri="{FF2B5EF4-FFF2-40B4-BE49-F238E27FC236}">
                <a16:creationId xmlns:a16="http://schemas.microsoft.com/office/drawing/2014/main" id="{1C6037E2-A0E7-46E5-9B73-B70CD0EFB4CE}"/>
              </a:ext>
            </a:extLst>
          </p:cNvPr>
          <p:cNvSpPr/>
          <p:nvPr/>
        </p:nvSpPr>
        <p:spPr>
          <a:xfrm>
            <a:off x="5865032" y="8923364"/>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C62F970D-80B6-42AD-B85C-577FF2C56611}"/>
              </a:ext>
            </a:extLst>
          </p:cNvPr>
          <p:cNvSpPr txBox="1"/>
          <p:nvPr/>
        </p:nvSpPr>
        <p:spPr>
          <a:xfrm>
            <a:off x="5856746" y="6336074"/>
            <a:ext cx="290286" cy="1323439"/>
          </a:xfrm>
          <a:prstGeom prst="rect">
            <a:avLst/>
          </a:prstGeom>
          <a:noFill/>
        </p:spPr>
        <p:txBody>
          <a:bodyPr wrap="square" rtlCol="0">
            <a:spAutoFit/>
          </a:bodyPr>
          <a:lstStyle/>
          <a:p>
            <a:endParaRPr lang="en-US" sz="4000" u="sng"/>
          </a:p>
          <a:p>
            <a:r>
              <a:rPr lang="en-US" sz="4000"/>
              <a:t>6</a:t>
            </a:r>
            <a:endParaRPr lang="en-GB" sz="4000"/>
          </a:p>
        </p:txBody>
      </p:sp>
      <p:graphicFrame>
        <p:nvGraphicFramePr>
          <p:cNvPr id="74" name="Table 6">
            <a:extLst>
              <a:ext uri="{FF2B5EF4-FFF2-40B4-BE49-F238E27FC236}">
                <a16:creationId xmlns:a16="http://schemas.microsoft.com/office/drawing/2014/main" id="{B60BF633-0AD6-4DDE-80B2-C57C3CE1C1AD}"/>
              </a:ext>
            </a:extLst>
          </p:cNvPr>
          <p:cNvGraphicFramePr>
            <a:graphicFrameLocks noGrp="1"/>
          </p:cNvGraphicFramePr>
          <p:nvPr/>
        </p:nvGraphicFramePr>
        <p:xfrm>
          <a:off x="524903" y="8354600"/>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rgbClr val="C00000"/>
                    </a:solidFill>
                  </a:tcPr>
                </a:tc>
                <a:tc>
                  <a:txBody>
                    <a:bodyPr/>
                    <a:lstStyle/>
                    <a:p>
                      <a:endParaRPr lang="en-GB"/>
                    </a:p>
                  </a:txBody>
                  <a:tcPr>
                    <a:solidFill>
                      <a:srgbClr val="C00000"/>
                    </a:solidFill>
                  </a:tcPr>
                </a:tc>
                <a:extLst>
                  <a:ext uri="{0D108BD9-81ED-4DB2-BD59-A6C34878D82A}">
                    <a16:rowId xmlns:a16="http://schemas.microsoft.com/office/drawing/2014/main" val="715870119"/>
                  </a:ext>
                </a:extLst>
              </a:tr>
              <a:tr h="319440">
                <a:tc>
                  <a:txBody>
                    <a:bodyPr/>
                    <a:lstStyle/>
                    <a:p>
                      <a:endParaRPr lang="en-GB"/>
                    </a:p>
                  </a:txBody>
                  <a:tcPr>
                    <a:solidFill>
                      <a:srgbClr val="C00000"/>
                    </a:solidFill>
                  </a:tcPr>
                </a:tc>
                <a:tc>
                  <a:txBody>
                    <a:bodyPr/>
                    <a:lstStyle/>
                    <a:p>
                      <a:endParaRPr lang="en-GB"/>
                    </a:p>
                  </a:txBody>
                  <a:tcPr>
                    <a:solidFill>
                      <a:srgbClr val="C00000"/>
                    </a:solidFill>
                  </a:tcPr>
                </a:tc>
                <a:extLst>
                  <a:ext uri="{0D108BD9-81ED-4DB2-BD59-A6C34878D82A}">
                    <a16:rowId xmlns:a16="http://schemas.microsoft.com/office/drawing/2014/main" val="2379586796"/>
                  </a:ext>
                </a:extLst>
              </a:tr>
              <a:tr h="319440">
                <a:tc>
                  <a:txBody>
                    <a:bodyPr/>
                    <a:lstStyle/>
                    <a:p>
                      <a:endParaRPr lang="en-GB"/>
                    </a:p>
                  </a:txBody>
                  <a:tcPr>
                    <a:solidFill>
                      <a:srgbClr val="C00000"/>
                    </a:solidFill>
                  </a:tcPr>
                </a:tc>
                <a:tc>
                  <a:txBody>
                    <a:bodyPr/>
                    <a:lstStyle/>
                    <a:p>
                      <a:endParaRPr lang="en-GB"/>
                    </a:p>
                  </a:txBody>
                  <a:tcPr>
                    <a:solidFill>
                      <a:srgbClr val="C00000"/>
                    </a:solidFill>
                  </a:tcPr>
                </a:tc>
                <a:extLst>
                  <a:ext uri="{0D108BD9-81ED-4DB2-BD59-A6C34878D82A}">
                    <a16:rowId xmlns:a16="http://schemas.microsoft.com/office/drawing/2014/main" val="3140338942"/>
                  </a:ext>
                </a:extLst>
              </a:tr>
            </a:tbl>
          </a:graphicData>
        </a:graphic>
      </p:graphicFrame>
      <p:sp>
        <p:nvSpPr>
          <p:cNvPr id="75" name="TextBox 74">
            <a:extLst>
              <a:ext uri="{FF2B5EF4-FFF2-40B4-BE49-F238E27FC236}">
                <a16:creationId xmlns:a16="http://schemas.microsoft.com/office/drawing/2014/main" id="{A3F66E86-5926-47B7-895C-6383BEA5EC59}"/>
              </a:ext>
            </a:extLst>
          </p:cNvPr>
          <p:cNvSpPr txBox="1"/>
          <p:nvPr/>
        </p:nvSpPr>
        <p:spPr>
          <a:xfrm>
            <a:off x="1477513" y="7573133"/>
            <a:ext cx="290286" cy="1323439"/>
          </a:xfrm>
          <a:prstGeom prst="rect">
            <a:avLst/>
          </a:prstGeom>
          <a:noFill/>
        </p:spPr>
        <p:txBody>
          <a:bodyPr wrap="square" rtlCol="0">
            <a:spAutoFit/>
          </a:bodyPr>
          <a:lstStyle/>
          <a:p>
            <a:endParaRPr lang="en-US" sz="4000" u="sng"/>
          </a:p>
          <a:p>
            <a:r>
              <a:rPr lang="en-US" sz="4000"/>
              <a:t>6</a:t>
            </a:r>
            <a:endParaRPr lang="en-GB" sz="4000"/>
          </a:p>
        </p:txBody>
      </p:sp>
      <p:cxnSp>
        <p:nvCxnSpPr>
          <p:cNvPr id="76" name="Straight Connector 75">
            <a:extLst>
              <a:ext uri="{FF2B5EF4-FFF2-40B4-BE49-F238E27FC236}">
                <a16:creationId xmlns:a16="http://schemas.microsoft.com/office/drawing/2014/main" id="{FC220C42-6370-4250-AE9E-C83EA52E0688}"/>
              </a:ext>
            </a:extLst>
          </p:cNvPr>
          <p:cNvCxnSpPr>
            <a:cxnSpLocks/>
          </p:cNvCxnSpPr>
          <p:nvPr/>
        </p:nvCxnSpPr>
        <p:spPr>
          <a:xfrm>
            <a:off x="1493249" y="8785936"/>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77" name="Rectangle 76">
            <a:extLst>
              <a:ext uri="{FF2B5EF4-FFF2-40B4-BE49-F238E27FC236}">
                <a16:creationId xmlns:a16="http://schemas.microsoft.com/office/drawing/2014/main" id="{419608EE-95CC-49B8-8452-6925BDC3202B}"/>
              </a:ext>
            </a:extLst>
          </p:cNvPr>
          <p:cNvSpPr/>
          <p:nvPr/>
        </p:nvSpPr>
        <p:spPr>
          <a:xfrm>
            <a:off x="1493249" y="8842222"/>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Rounded Corners 77">
            <a:extLst>
              <a:ext uri="{FF2B5EF4-FFF2-40B4-BE49-F238E27FC236}">
                <a16:creationId xmlns:a16="http://schemas.microsoft.com/office/drawing/2014/main" id="{61FDA26C-627C-4786-9C7D-127308B1EDC8}"/>
              </a:ext>
            </a:extLst>
          </p:cNvPr>
          <p:cNvSpPr/>
          <p:nvPr/>
        </p:nvSpPr>
        <p:spPr>
          <a:xfrm>
            <a:off x="289611" y="8238058"/>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Connector 78">
            <a:extLst>
              <a:ext uri="{FF2B5EF4-FFF2-40B4-BE49-F238E27FC236}">
                <a16:creationId xmlns:a16="http://schemas.microsoft.com/office/drawing/2014/main" id="{EB71F785-291B-4B0E-9264-5AE74E985215}"/>
              </a:ext>
            </a:extLst>
          </p:cNvPr>
          <p:cNvCxnSpPr>
            <a:cxnSpLocks/>
          </p:cNvCxnSpPr>
          <p:nvPr/>
        </p:nvCxnSpPr>
        <p:spPr>
          <a:xfrm>
            <a:off x="3635349" y="8925940"/>
            <a:ext cx="392094" cy="0"/>
          </a:xfrm>
          <a:prstGeom prst="line">
            <a:avLst/>
          </a:prstGeom>
          <a:ln w="19050"/>
        </p:spPr>
        <p:style>
          <a:lnRef idx="1">
            <a:schemeClr val="dk1"/>
          </a:lnRef>
          <a:fillRef idx="0">
            <a:schemeClr val="dk1"/>
          </a:fillRef>
          <a:effectRef idx="0">
            <a:schemeClr val="dk1"/>
          </a:effectRef>
          <a:fontRef idx="minor">
            <a:schemeClr val="tx1"/>
          </a:fontRef>
        </p:style>
      </p:cxnSp>
      <p:sp>
        <p:nvSpPr>
          <p:cNvPr id="80" name="Rectangle 79">
            <a:extLst>
              <a:ext uri="{FF2B5EF4-FFF2-40B4-BE49-F238E27FC236}">
                <a16:creationId xmlns:a16="http://schemas.microsoft.com/office/drawing/2014/main" id="{EA02C7F0-9617-4F8B-BC0E-528362E1517A}"/>
              </a:ext>
            </a:extLst>
          </p:cNvPr>
          <p:cNvSpPr/>
          <p:nvPr/>
        </p:nvSpPr>
        <p:spPr>
          <a:xfrm>
            <a:off x="3632038" y="8387566"/>
            <a:ext cx="392094" cy="460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9B74ED86-42A0-4E2B-B9FF-EEA23A16C0E9}"/>
              </a:ext>
            </a:extLst>
          </p:cNvPr>
          <p:cNvSpPr/>
          <p:nvPr/>
        </p:nvSpPr>
        <p:spPr>
          <a:xfrm>
            <a:off x="2452925" y="8251451"/>
            <a:ext cx="1928111" cy="12573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CE9F9968-2848-4867-AE08-79E88132F287}"/>
              </a:ext>
            </a:extLst>
          </p:cNvPr>
          <p:cNvSpPr txBox="1"/>
          <p:nvPr/>
        </p:nvSpPr>
        <p:spPr>
          <a:xfrm>
            <a:off x="3613842" y="8186354"/>
            <a:ext cx="290286" cy="1323439"/>
          </a:xfrm>
          <a:prstGeom prst="rect">
            <a:avLst/>
          </a:prstGeom>
          <a:noFill/>
        </p:spPr>
        <p:txBody>
          <a:bodyPr wrap="square" rtlCol="0">
            <a:spAutoFit/>
          </a:bodyPr>
          <a:lstStyle/>
          <a:p>
            <a:endParaRPr lang="en-US" sz="4000" u="sng"/>
          </a:p>
          <a:p>
            <a:r>
              <a:rPr lang="en-GB" sz="4000"/>
              <a:t>6</a:t>
            </a:r>
          </a:p>
        </p:txBody>
      </p:sp>
      <p:graphicFrame>
        <p:nvGraphicFramePr>
          <p:cNvPr id="83" name="Table 6">
            <a:extLst>
              <a:ext uri="{FF2B5EF4-FFF2-40B4-BE49-F238E27FC236}">
                <a16:creationId xmlns:a16="http://schemas.microsoft.com/office/drawing/2014/main" id="{55D3F1D0-2E46-43EF-9C4D-790C58DE57CF}"/>
              </a:ext>
            </a:extLst>
          </p:cNvPr>
          <p:cNvGraphicFramePr>
            <a:graphicFrameLocks noGrp="1"/>
          </p:cNvGraphicFramePr>
          <p:nvPr/>
        </p:nvGraphicFramePr>
        <p:xfrm>
          <a:off x="2659248" y="8387566"/>
          <a:ext cx="705950" cy="958320"/>
        </p:xfrm>
        <a:graphic>
          <a:graphicData uri="http://schemas.openxmlformats.org/drawingml/2006/table">
            <a:tbl>
              <a:tblPr firstRow="1" bandRow="1">
                <a:tableStyleId>{5940675A-B579-460E-94D1-54222C63F5DA}</a:tableStyleId>
              </a:tblPr>
              <a:tblGrid>
                <a:gridCol w="352975">
                  <a:extLst>
                    <a:ext uri="{9D8B030D-6E8A-4147-A177-3AD203B41FA5}">
                      <a16:colId xmlns:a16="http://schemas.microsoft.com/office/drawing/2014/main" val="404088395"/>
                    </a:ext>
                  </a:extLst>
                </a:gridCol>
                <a:gridCol w="352975">
                  <a:extLst>
                    <a:ext uri="{9D8B030D-6E8A-4147-A177-3AD203B41FA5}">
                      <a16:colId xmlns:a16="http://schemas.microsoft.com/office/drawing/2014/main" val="3725987762"/>
                    </a:ext>
                  </a:extLst>
                </a:gridCol>
              </a:tblGrid>
              <a:tr h="319440">
                <a:tc>
                  <a:txBody>
                    <a:bodyPr/>
                    <a:lstStyle/>
                    <a:p>
                      <a:endParaRPr lang="en-GB"/>
                    </a:p>
                  </a:txBody>
                  <a:tcPr>
                    <a:solidFill>
                      <a:srgbClr val="666633"/>
                    </a:solidFill>
                  </a:tcPr>
                </a:tc>
                <a:tc>
                  <a:txBody>
                    <a:bodyPr/>
                    <a:lstStyle/>
                    <a:p>
                      <a:endParaRPr lang="en-GB"/>
                    </a:p>
                  </a:txBody>
                  <a:tcPr/>
                </a:tc>
                <a:extLst>
                  <a:ext uri="{0D108BD9-81ED-4DB2-BD59-A6C34878D82A}">
                    <a16:rowId xmlns:a16="http://schemas.microsoft.com/office/drawing/2014/main" val="715870119"/>
                  </a:ext>
                </a:extLst>
              </a:tr>
              <a:tr h="319440">
                <a:tc>
                  <a:txBody>
                    <a:bodyPr/>
                    <a:lstStyle/>
                    <a:p>
                      <a:endParaRPr lang="en-GB"/>
                    </a:p>
                  </a:txBody>
                  <a:tcPr>
                    <a:solidFill>
                      <a:schemeClr val="bg1"/>
                    </a:solidFill>
                  </a:tcPr>
                </a:tc>
                <a:tc>
                  <a:txBody>
                    <a:bodyPr/>
                    <a:lstStyle/>
                    <a:p>
                      <a:endParaRPr lang="en-GB"/>
                    </a:p>
                  </a:txBody>
                  <a:tcPr/>
                </a:tc>
                <a:extLst>
                  <a:ext uri="{0D108BD9-81ED-4DB2-BD59-A6C34878D82A}">
                    <a16:rowId xmlns:a16="http://schemas.microsoft.com/office/drawing/2014/main" val="2379586796"/>
                  </a:ext>
                </a:extLst>
              </a:tr>
              <a:tr h="319440">
                <a:tc>
                  <a:txBody>
                    <a:bodyPr/>
                    <a:lstStyle/>
                    <a:p>
                      <a:endParaRPr lang="en-GB"/>
                    </a:p>
                  </a:txBody>
                  <a:tcPr>
                    <a:solidFill>
                      <a:schemeClr val="bg1"/>
                    </a:solidFill>
                  </a:tcPr>
                </a:tc>
                <a:tc>
                  <a:txBody>
                    <a:bodyPr/>
                    <a:lstStyle/>
                    <a:p>
                      <a:endParaRPr lang="en-GB"/>
                    </a:p>
                  </a:txBody>
                  <a:tcPr/>
                </a:tc>
                <a:extLst>
                  <a:ext uri="{0D108BD9-81ED-4DB2-BD59-A6C34878D82A}">
                    <a16:rowId xmlns:a16="http://schemas.microsoft.com/office/drawing/2014/main" val="3140338942"/>
                  </a:ext>
                </a:extLst>
              </a:tr>
            </a:tbl>
          </a:graphicData>
        </a:graphic>
      </p:graphicFrame>
    </p:spTree>
    <p:extLst>
      <p:ext uri="{BB962C8B-B14F-4D97-AF65-F5344CB8AC3E}">
        <p14:creationId xmlns:p14="http://schemas.microsoft.com/office/powerpoint/2010/main" val="964491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122" y="170121"/>
            <a:ext cx="6507126" cy="1510913"/>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latin typeface="Calibri" charset="0"/>
              <a:ea typeface="Calibri" charset="0"/>
              <a:cs typeface="Calibri" charset="0"/>
            </a:endParaRPr>
          </a:p>
        </p:txBody>
      </p:sp>
      <p:sp>
        <p:nvSpPr>
          <p:cNvPr id="6" name="TextBox 5"/>
          <p:cNvSpPr txBox="1"/>
          <p:nvPr/>
        </p:nvSpPr>
        <p:spPr>
          <a:xfrm>
            <a:off x="170122" y="170784"/>
            <a:ext cx="6326154" cy="1661993"/>
          </a:xfrm>
          <a:prstGeom prst="rect">
            <a:avLst/>
          </a:prstGeom>
          <a:noFill/>
        </p:spPr>
        <p:txBody>
          <a:bodyPr wrap="square" rtlCol="0">
            <a:spAutoFit/>
          </a:bodyPr>
          <a:lstStyle/>
          <a:p>
            <a:pPr fontAlgn="base"/>
            <a:r>
              <a:rPr lang="en-GB" sz="1200" b="1" u="sng" err="1">
                <a:latin typeface="Calibri" charset="0"/>
                <a:ea typeface="Calibri" charset="0"/>
                <a:cs typeface="Calibri" charset="0"/>
              </a:rPr>
              <a:t>Tasg</a:t>
            </a:r>
            <a:r>
              <a:rPr lang="en-GB" sz="1200" b="1" u="sng">
                <a:latin typeface="Calibri" charset="0"/>
                <a:ea typeface="Calibri" charset="0"/>
                <a:cs typeface="Calibri" charset="0"/>
              </a:rPr>
              <a:t> </a:t>
            </a:r>
            <a:r>
              <a:rPr lang="en-GB" sz="1200" b="1" u="sng" err="1">
                <a:latin typeface="Calibri" charset="0"/>
                <a:ea typeface="Calibri" charset="0"/>
                <a:cs typeface="Calibri" charset="0"/>
              </a:rPr>
              <a:t>Mathemateg</a:t>
            </a:r>
            <a:r>
              <a:rPr lang="en-GB" sz="1200" b="1" u="sng">
                <a:latin typeface="Calibri" charset="0"/>
                <a:ea typeface="Calibri" charset="0"/>
                <a:cs typeface="Calibri" charset="0"/>
              </a:rPr>
              <a:t> 3 </a:t>
            </a:r>
            <a:r>
              <a:rPr lang="en-GB" sz="1200" b="1" u="sng" err="1">
                <a:latin typeface="Calibri" charset="0"/>
                <a:ea typeface="Calibri" charset="0"/>
                <a:cs typeface="Calibri" charset="0"/>
              </a:rPr>
              <a:t>cwis</a:t>
            </a:r>
            <a:r>
              <a:rPr lang="en-GB" sz="1200" b="1" u="sng">
                <a:latin typeface="Calibri" charset="0"/>
                <a:ea typeface="Calibri" charset="0"/>
                <a:cs typeface="Calibri" charset="0"/>
              </a:rPr>
              <a:t> </a:t>
            </a:r>
            <a:r>
              <a:rPr lang="en-GB" sz="1200" b="1" u="sng" err="1">
                <a:latin typeface="Calibri" charset="0"/>
                <a:ea typeface="Calibri" charset="0"/>
                <a:cs typeface="Calibri" charset="0"/>
              </a:rPr>
              <a:t>rhifau</a:t>
            </a:r>
            <a:r>
              <a:rPr lang="en-GB" sz="1200" b="1" u="sng">
                <a:latin typeface="Calibri" charset="0"/>
                <a:ea typeface="Calibri" charset="0"/>
                <a:cs typeface="Calibri" charset="0"/>
              </a:rPr>
              <a:t> </a:t>
            </a:r>
            <a:r>
              <a:rPr lang="en-GB" sz="1200" b="1" u="sng" err="1">
                <a:latin typeface="Calibri" charset="0"/>
                <a:ea typeface="Calibri" charset="0"/>
                <a:cs typeface="Calibri" charset="0"/>
              </a:rPr>
              <a:t>coll</a:t>
            </a:r>
            <a:r>
              <a:rPr lang="en-GB" sz="1200" b="1" u="sng">
                <a:latin typeface="Calibri" charset="0"/>
                <a:ea typeface="Calibri" charset="0"/>
                <a:cs typeface="Calibri" charset="0"/>
              </a:rPr>
              <a:t> / </a:t>
            </a:r>
            <a:r>
              <a:rPr lang="en-US" sz="1200">
                <a:latin typeface="Calibri" charset="0"/>
                <a:ea typeface="Calibri" charset="0"/>
                <a:cs typeface="Calibri" charset="0"/>
              </a:rPr>
              <a:t>​</a:t>
            </a:r>
            <a:r>
              <a:rPr lang="en-GB" sz="1200" b="1" u="sng">
                <a:solidFill>
                  <a:schemeClr val="accent1"/>
                </a:solidFill>
                <a:latin typeface="Calibri" charset="0"/>
                <a:ea typeface="Calibri" charset="0"/>
                <a:cs typeface="Calibri" charset="0"/>
              </a:rPr>
              <a:t>Task Mathematics 3 Quiz missing numbers</a:t>
            </a:r>
            <a:r>
              <a:rPr lang="en-US" sz="1200">
                <a:solidFill>
                  <a:schemeClr val="accent1"/>
                </a:solidFill>
                <a:latin typeface="Calibri" charset="0"/>
                <a:ea typeface="Calibri" charset="0"/>
                <a:cs typeface="Calibri" charset="0"/>
              </a:rPr>
              <a:t>​</a:t>
            </a:r>
          </a:p>
          <a:p>
            <a:pPr fontAlgn="base"/>
            <a:endParaRPr lang="en-GB" sz="1200">
              <a:latin typeface="Calibri" charset="0"/>
              <a:ea typeface="Calibri" charset="0"/>
              <a:cs typeface="Calibri" charset="0"/>
            </a:endParaRPr>
          </a:p>
          <a:p>
            <a:pPr fontAlgn="base"/>
            <a:r>
              <a:rPr lang="en-GB" sz="1200">
                <a:latin typeface="Calibri" charset="0"/>
                <a:ea typeface="Calibri" charset="0"/>
                <a:cs typeface="Calibri" charset="0"/>
              </a:rPr>
              <a:t>O </a:t>
            </a:r>
            <a:r>
              <a:rPr lang="en-GB" sz="1200" err="1">
                <a:latin typeface="Calibri" charset="0"/>
                <a:ea typeface="Calibri" charset="0"/>
                <a:cs typeface="Calibri" charset="0"/>
              </a:rPr>
              <a:t>dan</a:t>
            </a:r>
            <a:r>
              <a:rPr lang="en-GB" sz="1200">
                <a:latin typeface="Calibri" charset="0"/>
                <a:ea typeface="Calibri" charset="0"/>
                <a:cs typeface="Calibri" charset="0"/>
              </a:rPr>
              <a:t> </a:t>
            </a:r>
            <a:r>
              <a:rPr lang="en-GB" sz="1200" err="1">
                <a:latin typeface="Calibri" charset="0"/>
                <a:ea typeface="Calibri" charset="0"/>
                <a:cs typeface="Calibri" charset="0"/>
              </a:rPr>
              <a:t>assigments</a:t>
            </a:r>
            <a:r>
              <a:rPr lang="en-GB" sz="1200">
                <a:latin typeface="Calibri" charset="0"/>
                <a:ea typeface="Calibri" charset="0"/>
                <a:cs typeface="Calibri" charset="0"/>
              </a:rPr>
              <a:t> </a:t>
            </a:r>
            <a:r>
              <a:rPr lang="en-US" sz="1200">
                <a:latin typeface="Calibri" charset="0"/>
                <a:ea typeface="Calibri" charset="0"/>
                <a:cs typeface="Calibri" charset="0"/>
              </a:rPr>
              <a:t>​</a:t>
            </a:r>
            <a:r>
              <a:rPr lang="en-GB" sz="1200">
                <a:solidFill>
                  <a:schemeClr val="accent1"/>
                </a:solidFill>
                <a:latin typeface="Calibri" charset="0"/>
                <a:ea typeface="Calibri" charset="0"/>
                <a:cs typeface="Calibri" charset="0"/>
              </a:rPr>
              <a:t>Under assignments</a:t>
            </a:r>
            <a:r>
              <a:rPr lang="en-US" sz="1200">
                <a:solidFill>
                  <a:schemeClr val="accent1"/>
                </a:solidFill>
                <a:latin typeface="Calibri" charset="0"/>
                <a:ea typeface="Calibri" charset="0"/>
                <a:cs typeface="Calibri" charset="0"/>
              </a:rPr>
              <a:t>​</a:t>
            </a:r>
          </a:p>
          <a:p>
            <a:pPr fontAlgn="base"/>
            <a:endParaRPr lang="en-US" sz="1200">
              <a:solidFill>
                <a:schemeClr val="accent1"/>
              </a:solidFill>
              <a:latin typeface="Calibri" charset="0"/>
              <a:ea typeface="Calibri" charset="0"/>
              <a:cs typeface="Calibri" charset="0"/>
            </a:endParaRPr>
          </a:p>
          <a:p>
            <a:pPr fontAlgn="base"/>
            <a:r>
              <a:rPr lang="en-GB" sz="1200" err="1">
                <a:latin typeface="Calibri" charset="0"/>
                <a:ea typeface="Calibri" charset="0"/>
                <a:cs typeface="Calibri" charset="0"/>
              </a:rPr>
              <a:t>Cwis</a:t>
            </a:r>
            <a:r>
              <a:rPr lang="en-GB" sz="1200">
                <a:latin typeface="Calibri" charset="0"/>
                <a:ea typeface="Calibri" charset="0"/>
                <a:cs typeface="Calibri" charset="0"/>
              </a:rPr>
              <a:t> </a:t>
            </a:r>
            <a:r>
              <a:rPr lang="en-GB" sz="1200" err="1">
                <a:latin typeface="Calibri" charset="0"/>
                <a:ea typeface="Calibri" charset="0"/>
                <a:cs typeface="Calibri" charset="0"/>
              </a:rPr>
              <a:t>rhifau</a:t>
            </a:r>
            <a:r>
              <a:rPr lang="en-GB" sz="1200">
                <a:latin typeface="Calibri" charset="0"/>
                <a:ea typeface="Calibri" charset="0"/>
                <a:cs typeface="Calibri" charset="0"/>
              </a:rPr>
              <a:t> </a:t>
            </a:r>
            <a:r>
              <a:rPr lang="en-GB" sz="1200" err="1">
                <a:latin typeface="Calibri" charset="0"/>
                <a:ea typeface="Calibri" charset="0"/>
                <a:cs typeface="Calibri" charset="0"/>
              </a:rPr>
              <a:t>coll</a:t>
            </a:r>
            <a:r>
              <a:rPr lang="en-GB" sz="1200">
                <a:latin typeface="Calibri" charset="0"/>
                <a:ea typeface="Calibri" charset="0"/>
                <a:cs typeface="Calibri" charset="0"/>
              </a:rPr>
              <a:t> – </a:t>
            </a:r>
            <a:r>
              <a:rPr lang="en-GB" sz="1200" b="1" err="1">
                <a:solidFill>
                  <a:srgbClr val="FF0000"/>
                </a:solidFill>
                <a:latin typeface="Calibri" charset="0"/>
                <a:ea typeface="Calibri" charset="0"/>
                <a:cs typeface="Calibri" charset="0"/>
              </a:rPr>
              <a:t>Ar</a:t>
            </a:r>
            <a:r>
              <a:rPr lang="en-GB" sz="1200" b="1">
                <a:solidFill>
                  <a:srgbClr val="FF0000"/>
                </a:solidFill>
                <a:latin typeface="Calibri" charset="0"/>
                <a:ea typeface="Calibri" charset="0"/>
                <a:cs typeface="Calibri" charset="0"/>
              </a:rPr>
              <a:t> </a:t>
            </a:r>
            <a:r>
              <a:rPr lang="en-GB" sz="1200" b="1" err="1">
                <a:solidFill>
                  <a:srgbClr val="FF0000"/>
                </a:solidFill>
                <a:latin typeface="Calibri" charset="0"/>
                <a:ea typeface="Calibri" charset="0"/>
                <a:cs typeface="Calibri" charset="0"/>
              </a:rPr>
              <a:t>Fy</a:t>
            </a:r>
            <a:r>
              <a:rPr lang="en-GB" sz="1200" b="1">
                <a:solidFill>
                  <a:srgbClr val="FF0000"/>
                </a:solidFill>
                <a:latin typeface="Calibri" charset="0"/>
                <a:ea typeface="Calibri" charset="0"/>
                <a:cs typeface="Calibri" charset="0"/>
              </a:rPr>
              <a:t> </a:t>
            </a:r>
            <a:r>
              <a:rPr lang="en-GB" sz="1200" b="1" err="1">
                <a:solidFill>
                  <a:srgbClr val="FF0000"/>
                </a:solidFill>
                <a:latin typeface="Calibri" charset="0"/>
                <a:ea typeface="Calibri" charset="0"/>
                <a:cs typeface="Calibri" charset="0"/>
              </a:rPr>
              <a:t>Ffordd</a:t>
            </a:r>
            <a:r>
              <a:rPr lang="en-GB" sz="1200">
                <a:solidFill>
                  <a:srgbClr val="FF0000"/>
                </a:solidFill>
                <a:latin typeface="Calibri" charset="0"/>
                <a:ea typeface="Calibri" charset="0"/>
                <a:cs typeface="Calibri" charset="0"/>
              </a:rPr>
              <a:t>​</a:t>
            </a:r>
          </a:p>
          <a:p>
            <a:pPr fontAlgn="base"/>
            <a:r>
              <a:rPr lang="en-GB" sz="1200" err="1">
                <a:latin typeface="Calibri" charset="0"/>
                <a:ea typeface="Calibri" charset="0"/>
                <a:cs typeface="Calibri" charset="0"/>
              </a:rPr>
              <a:t>Cwis</a:t>
            </a:r>
            <a:r>
              <a:rPr lang="en-GB" sz="1200">
                <a:latin typeface="Calibri" charset="0"/>
                <a:ea typeface="Calibri" charset="0"/>
                <a:cs typeface="Calibri" charset="0"/>
              </a:rPr>
              <a:t> </a:t>
            </a:r>
            <a:r>
              <a:rPr lang="en-GB" sz="1200" err="1">
                <a:latin typeface="Calibri" charset="0"/>
                <a:ea typeface="Calibri" charset="0"/>
                <a:cs typeface="Calibri" charset="0"/>
              </a:rPr>
              <a:t>rhifau</a:t>
            </a:r>
            <a:r>
              <a:rPr lang="en-GB" sz="1200">
                <a:latin typeface="Calibri" charset="0"/>
                <a:ea typeface="Calibri" charset="0"/>
                <a:cs typeface="Calibri" charset="0"/>
              </a:rPr>
              <a:t> </a:t>
            </a:r>
            <a:r>
              <a:rPr lang="en-GB" sz="1200" err="1">
                <a:latin typeface="Calibri" charset="0"/>
                <a:ea typeface="Calibri" charset="0"/>
                <a:cs typeface="Calibri" charset="0"/>
              </a:rPr>
              <a:t>coll</a:t>
            </a:r>
            <a:r>
              <a:rPr lang="en-GB" sz="1200">
                <a:latin typeface="Calibri" charset="0"/>
                <a:ea typeface="Calibri" charset="0"/>
                <a:cs typeface="Calibri" charset="0"/>
              </a:rPr>
              <a:t>- </a:t>
            </a:r>
            <a:r>
              <a:rPr lang="en-GB" sz="1200" b="1" err="1">
                <a:solidFill>
                  <a:srgbClr val="FFC000"/>
                </a:solidFill>
                <a:latin typeface="Calibri" charset="0"/>
                <a:ea typeface="Calibri" charset="0"/>
                <a:cs typeface="Calibri" charset="0"/>
              </a:rPr>
              <a:t>Bron</a:t>
            </a:r>
            <a:r>
              <a:rPr lang="en-GB" sz="1200" b="1">
                <a:solidFill>
                  <a:srgbClr val="FFC000"/>
                </a:solidFill>
                <a:latin typeface="Calibri" charset="0"/>
                <a:ea typeface="Calibri" charset="0"/>
                <a:cs typeface="Calibri" charset="0"/>
              </a:rPr>
              <a:t> </a:t>
            </a:r>
            <a:r>
              <a:rPr lang="en-GB" sz="1200" b="1" err="1">
                <a:solidFill>
                  <a:srgbClr val="FFC000"/>
                </a:solidFill>
                <a:latin typeface="Calibri" charset="0"/>
                <a:ea typeface="Calibri" charset="0"/>
                <a:cs typeface="Calibri" charset="0"/>
              </a:rPr>
              <a:t>Yna</a:t>
            </a:r>
            <a:r>
              <a:rPr lang="en-GB" sz="1200">
                <a:solidFill>
                  <a:srgbClr val="FFC000"/>
                </a:solidFill>
                <a:latin typeface="Calibri" charset="0"/>
                <a:ea typeface="Calibri" charset="0"/>
                <a:cs typeface="Calibri" charset="0"/>
              </a:rPr>
              <a:t>​</a:t>
            </a:r>
          </a:p>
          <a:p>
            <a:pPr fontAlgn="base"/>
            <a:r>
              <a:rPr lang="en-GB" sz="1200" err="1">
                <a:latin typeface="Calibri" charset="0"/>
                <a:ea typeface="Calibri" charset="0"/>
                <a:cs typeface="Calibri" charset="0"/>
              </a:rPr>
              <a:t>Cwis</a:t>
            </a:r>
            <a:r>
              <a:rPr lang="en-GB" sz="1200">
                <a:latin typeface="Calibri" charset="0"/>
                <a:ea typeface="Calibri" charset="0"/>
                <a:cs typeface="Calibri" charset="0"/>
              </a:rPr>
              <a:t> </a:t>
            </a:r>
            <a:r>
              <a:rPr lang="en-GB" sz="1200" err="1">
                <a:latin typeface="Calibri" charset="0"/>
                <a:ea typeface="Calibri" charset="0"/>
                <a:cs typeface="Calibri" charset="0"/>
              </a:rPr>
              <a:t>rhifau</a:t>
            </a:r>
            <a:r>
              <a:rPr lang="en-GB" sz="1200">
                <a:latin typeface="Calibri" charset="0"/>
                <a:ea typeface="Calibri" charset="0"/>
                <a:cs typeface="Calibri" charset="0"/>
              </a:rPr>
              <a:t> </a:t>
            </a:r>
            <a:r>
              <a:rPr lang="en-GB" sz="1200" err="1">
                <a:latin typeface="Calibri" charset="0"/>
                <a:ea typeface="Calibri" charset="0"/>
                <a:cs typeface="Calibri" charset="0"/>
              </a:rPr>
              <a:t>coll</a:t>
            </a:r>
            <a:r>
              <a:rPr lang="en-GB" sz="1200">
                <a:latin typeface="Calibri" charset="0"/>
                <a:ea typeface="Calibri" charset="0"/>
                <a:cs typeface="Calibri" charset="0"/>
              </a:rPr>
              <a:t> – </a:t>
            </a:r>
            <a:r>
              <a:rPr lang="en-GB" sz="1200" b="1" err="1">
                <a:solidFill>
                  <a:srgbClr val="00B050"/>
                </a:solidFill>
                <a:latin typeface="Calibri" charset="0"/>
                <a:ea typeface="Calibri" charset="0"/>
                <a:cs typeface="Calibri" charset="0"/>
              </a:rPr>
              <a:t>Barod</a:t>
            </a:r>
            <a:r>
              <a:rPr lang="en-GB" sz="1200" b="1">
                <a:solidFill>
                  <a:srgbClr val="00B050"/>
                </a:solidFill>
                <a:latin typeface="Calibri" charset="0"/>
                <a:ea typeface="Calibri" charset="0"/>
                <a:cs typeface="Calibri" charset="0"/>
              </a:rPr>
              <a:t> Am Her</a:t>
            </a:r>
            <a:r>
              <a:rPr lang="en-US" sz="1200">
                <a:solidFill>
                  <a:srgbClr val="00B050"/>
                </a:solidFill>
                <a:latin typeface="Calibri" charset="0"/>
                <a:ea typeface="Calibri" charset="0"/>
                <a:cs typeface="Calibri" charset="0"/>
              </a:rPr>
              <a:t>​ </a:t>
            </a:r>
            <a:r>
              <a:rPr lang="en-US" sz="1200" b="1" err="1">
                <a:solidFill>
                  <a:srgbClr val="00B050"/>
                </a:solidFill>
                <a:latin typeface="Calibri" charset="0"/>
                <a:ea typeface="Calibri" charset="0"/>
                <a:cs typeface="Calibri" charset="0"/>
              </a:rPr>
              <a:t>Newydd</a:t>
            </a:r>
            <a:endParaRPr lang="en-US" sz="1200" b="1">
              <a:solidFill>
                <a:srgbClr val="00B050"/>
              </a:solidFill>
              <a:latin typeface="Calibri" charset="0"/>
              <a:ea typeface="Calibri" charset="0"/>
              <a:cs typeface="Calibri" charset="0"/>
            </a:endParaRPr>
          </a:p>
          <a:p>
            <a:endParaRPr lang="cy-GB">
              <a:latin typeface="Calibri" charset="0"/>
              <a:ea typeface="Calibri" charset="0"/>
              <a:cs typeface="Calibri" charset="0"/>
            </a:endParaRPr>
          </a:p>
        </p:txBody>
      </p:sp>
      <p:sp>
        <p:nvSpPr>
          <p:cNvPr id="9" name="Rectangle 8"/>
          <p:cNvSpPr/>
          <p:nvPr/>
        </p:nvSpPr>
        <p:spPr>
          <a:xfrm>
            <a:off x="170122" y="1835173"/>
            <a:ext cx="6507126" cy="7665629"/>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p>
        </p:txBody>
      </p:sp>
      <p:sp>
        <p:nvSpPr>
          <p:cNvPr id="2" name="Rectangle 1"/>
          <p:cNvSpPr/>
          <p:nvPr/>
        </p:nvSpPr>
        <p:spPr>
          <a:xfrm>
            <a:off x="2311661" y="2095839"/>
            <a:ext cx="2359364" cy="369332"/>
          </a:xfrm>
          <a:prstGeom prst="rect">
            <a:avLst/>
          </a:prstGeom>
        </p:spPr>
        <p:txBody>
          <a:bodyPr wrap="none">
            <a:spAutoFit/>
          </a:bodyPr>
          <a:lstStyle/>
          <a:p>
            <a:r>
              <a:rPr lang="en-GB">
                <a:hlinkClick r:id="rId2"/>
              </a:rPr>
              <a:t>https://hwb.gov.wales/</a:t>
            </a:r>
            <a:endParaRPr lang="en-GB"/>
          </a:p>
        </p:txBody>
      </p:sp>
      <p:pic>
        <p:nvPicPr>
          <p:cNvPr id="3" name="Picture 2"/>
          <p:cNvPicPr>
            <a:picLocks noChangeAspect="1"/>
          </p:cNvPicPr>
          <p:nvPr/>
        </p:nvPicPr>
        <p:blipFill rotWithShape="1">
          <a:blip r:embed="rId3"/>
          <a:srcRect l="45800" t="17609" r="15533" b="74284"/>
          <a:stretch/>
        </p:blipFill>
        <p:spPr>
          <a:xfrm>
            <a:off x="960183" y="2798671"/>
            <a:ext cx="5303520" cy="694944"/>
          </a:xfrm>
          <a:prstGeom prst="rect">
            <a:avLst/>
          </a:prstGeom>
        </p:spPr>
      </p:pic>
      <p:sp>
        <p:nvSpPr>
          <p:cNvPr id="4" name="Rectangle 3"/>
          <p:cNvSpPr/>
          <p:nvPr/>
        </p:nvSpPr>
        <p:spPr>
          <a:xfrm>
            <a:off x="4215446" y="2863085"/>
            <a:ext cx="910145" cy="5261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4"/>
          <a:srcRect l="34467" t="24436" r="34333" b="23937"/>
          <a:stretch/>
        </p:blipFill>
        <p:spPr>
          <a:xfrm>
            <a:off x="1120154" y="3759368"/>
            <a:ext cx="1975104" cy="2042629"/>
          </a:xfrm>
          <a:prstGeom prst="rect">
            <a:avLst/>
          </a:prstGeom>
        </p:spPr>
      </p:pic>
      <p:sp>
        <p:nvSpPr>
          <p:cNvPr id="8" name="TextBox 7"/>
          <p:cNvSpPr txBox="1"/>
          <p:nvPr/>
        </p:nvSpPr>
        <p:spPr>
          <a:xfrm>
            <a:off x="3327495" y="4012720"/>
            <a:ext cx="2666360" cy="923330"/>
          </a:xfrm>
          <a:prstGeom prst="rect">
            <a:avLst/>
          </a:prstGeom>
          <a:noFill/>
          <a:ln w="76200">
            <a:solidFill>
              <a:srgbClr val="0070C0"/>
            </a:solidFill>
          </a:ln>
        </p:spPr>
        <p:txBody>
          <a:bodyPr wrap="square" rtlCol="0" anchor="t">
            <a:spAutoFit/>
          </a:bodyPr>
          <a:lstStyle/>
          <a:p>
            <a:pPr algn="ctr"/>
            <a:r>
              <a:rPr lang="en-GB">
                <a:hlinkClick r:id="rId5"/>
              </a:rPr>
              <a:t>______@hwbcymru.net</a:t>
            </a:r>
            <a:endParaRPr lang="en-GB"/>
          </a:p>
          <a:p>
            <a:pPr algn="ctr"/>
            <a:endParaRPr lang="en-GB"/>
          </a:p>
          <a:p>
            <a:pPr algn="ctr"/>
            <a:r>
              <a:rPr lang="en-GB"/>
              <a:t>__yib4?Rihb_</a:t>
            </a:r>
            <a:endParaRPr lang="en-GB">
              <a:cs typeface="Calibri"/>
            </a:endParaRPr>
          </a:p>
        </p:txBody>
      </p:sp>
      <p:pic>
        <p:nvPicPr>
          <p:cNvPr id="10" name="Picture 9"/>
          <p:cNvPicPr>
            <a:picLocks noChangeAspect="1"/>
          </p:cNvPicPr>
          <p:nvPr/>
        </p:nvPicPr>
        <p:blipFill rotWithShape="1">
          <a:blip r:embed="rId6"/>
          <a:srcRect l="15000" t="49111" r="74206" b="43524"/>
          <a:stretch/>
        </p:blipFill>
        <p:spPr>
          <a:xfrm>
            <a:off x="3514429" y="5152337"/>
            <a:ext cx="1480457" cy="631371"/>
          </a:xfrm>
          <a:prstGeom prst="rect">
            <a:avLst/>
          </a:prstGeom>
        </p:spPr>
      </p:pic>
      <p:pic>
        <p:nvPicPr>
          <p:cNvPr id="11" name="Picture 10"/>
          <p:cNvPicPr>
            <a:picLocks noChangeAspect="1"/>
          </p:cNvPicPr>
          <p:nvPr/>
        </p:nvPicPr>
        <p:blipFill rotWithShape="1">
          <a:blip r:embed="rId7"/>
          <a:srcRect l="61349" t="24222" r="33572" b="65873"/>
          <a:stretch/>
        </p:blipFill>
        <p:spPr>
          <a:xfrm>
            <a:off x="5414057" y="5043480"/>
            <a:ext cx="696686" cy="849086"/>
          </a:xfrm>
          <a:prstGeom prst="rect">
            <a:avLst/>
          </a:prstGeom>
        </p:spPr>
      </p:pic>
      <p:sp>
        <p:nvSpPr>
          <p:cNvPr id="19" name="TextBox 18"/>
          <p:cNvSpPr txBox="1"/>
          <p:nvPr/>
        </p:nvSpPr>
        <p:spPr>
          <a:xfrm>
            <a:off x="1851746" y="1982838"/>
            <a:ext cx="400328" cy="923330"/>
          </a:xfrm>
          <a:prstGeom prst="rect">
            <a:avLst/>
          </a:prstGeom>
          <a:noFill/>
        </p:spPr>
        <p:txBody>
          <a:bodyPr wrap="square" rtlCol="0">
            <a:spAutoFit/>
          </a:bodyPr>
          <a:lstStyle/>
          <a:p>
            <a:pPr fontAlgn="base"/>
            <a:r>
              <a:rPr lang="en-GB" sz="3600" b="1">
                <a:latin typeface="Calibri" charset="0"/>
                <a:ea typeface="Calibri" charset="0"/>
                <a:cs typeface="Calibri" charset="0"/>
              </a:rPr>
              <a:t>1</a:t>
            </a:r>
            <a:endParaRPr lang="en-US" sz="3600" b="1">
              <a:solidFill>
                <a:srgbClr val="00B050"/>
              </a:solidFill>
              <a:latin typeface="Calibri" charset="0"/>
              <a:ea typeface="Calibri" charset="0"/>
              <a:cs typeface="Calibri" charset="0"/>
            </a:endParaRPr>
          </a:p>
          <a:p>
            <a:endParaRPr lang="cy-GB">
              <a:latin typeface="Calibri" charset="0"/>
              <a:ea typeface="Calibri" charset="0"/>
              <a:cs typeface="Calibri" charset="0"/>
            </a:endParaRPr>
          </a:p>
        </p:txBody>
      </p:sp>
      <p:sp>
        <p:nvSpPr>
          <p:cNvPr id="20" name="TextBox 19"/>
          <p:cNvSpPr txBox="1"/>
          <p:nvPr/>
        </p:nvSpPr>
        <p:spPr>
          <a:xfrm>
            <a:off x="726544" y="2750902"/>
            <a:ext cx="400328" cy="923330"/>
          </a:xfrm>
          <a:prstGeom prst="rect">
            <a:avLst/>
          </a:prstGeom>
          <a:noFill/>
        </p:spPr>
        <p:txBody>
          <a:bodyPr wrap="square" rtlCol="0">
            <a:spAutoFit/>
          </a:bodyPr>
          <a:lstStyle/>
          <a:p>
            <a:pPr fontAlgn="base"/>
            <a:r>
              <a:rPr lang="en-GB" sz="3600" b="1">
                <a:latin typeface="Calibri" charset="0"/>
                <a:ea typeface="Calibri" charset="0"/>
                <a:cs typeface="Calibri" charset="0"/>
              </a:rPr>
              <a:t>2</a:t>
            </a:r>
            <a:endParaRPr lang="en-US" sz="3600" b="1">
              <a:solidFill>
                <a:srgbClr val="00B050"/>
              </a:solidFill>
              <a:latin typeface="Calibri" charset="0"/>
              <a:ea typeface="Calibri" charset="0"/>
              <a:cs typeface="Calibri" charset="0"/>
            </a:endParaRPr>
          </a:p>
          <a:p>
            <a:endParaRPr lang="cy-GB">
              <a:latin typeface="Calibri" charset="0"/>
              <a:ea typeface="Calibri" charset="0"/>
              <a:cs typeface="Calibri" charset="0"/>
            </a:endParaRPr>
          </a:p>
        </p:txBody>
      </p:sp>
      <p:sp>
        <p:nvSpPr>
          <p:cNvPr id="21" name="TextBox 20"/>
          <p:cNvSpPr txBox="1"/>
          <p:nvPr/>
        </p:nvSpPr>
        <p:spPr>
          <a:xfrm>
            <a:off x="716930" y="3723481"/>
            <a:ext cx="400328" cy="923330"/>
          </a:xfrm>
          <a:prstGeom prst="rect">
            <a:avLst/>
          </a:prstGeom>
          <a:noFill/>
        </p:spPr>
        <p:txBody>
          <a:bodyPr wrap="square" rtlCol="0">
            <a:spAutoFit/>
          </a:bodyPr>
          <a:lstStyle/>
          <a:p>
            <a:pPr fontAlgn="base"/>
            <a:r>
              <a:rPr lang="en-GB" sz="3600" b="1">
                <a:latin typeface="Calibri" charset="0"/>
                <a:ea typeface="Calibri" charset="0"/>
                <a:cs typeface="Calibri" charset="0"/>
              </a:rPr>
              <a:t>3</a:t>
            </a:r>
            <a:endParaRPr lang="en-US" sz="3600" b="1">
              <a:solidFill>
                <a:srgbClr val="00B050"/>
              </a:solidFill>
              <a:latin typeface="Calibri" charset="0"/>
              <a:ea typeface="Calibri" charset="0"/>
              <a:cs typeface="Calibri" charset="0"/>
            </a:endParaRPr>
          </a:p>
          <a:p>
            <a:endParaRPr lang="cy-GB">
              <a:latin typeface="Calibri" charset="0"/>
              <a:ea typeface="Calibri" charset="0"/>
              <a:cs typeface="Calibri" charset="0"/>
            </a:endParaRPr>
          </a:p>
        </p:txBody>
      </p:sp>
      <p:sp>
        <p:nvSpPr>
          <p:cNvPr id="22" name="TextBox 21"/>
          <p:cNvSpPr txBox="1"/>
          <p:nvPr/>
        </p:nvSpPr>
        <p:spPr>
          <a:xfrm>
            <a:off x="3160034" y="5091755"/>
            <a:ext cx="400328" cy="923330"/>
          </a:xfrm>
          <a:prstGeom prst="rect">
            <a:avLst/>
          </a:prstGeom>
          <a:noFill/>
        </p:spPr>
        <p:txBody>
          <a:bodyPr wrap="square" rtlCol="0">
            <a:spAutoFit/>
          </a:bodyPr>
          <a:lstStyle/>
          <a:p>
            <a:pPr fontAlgn="base"/>
            <a:r>
              <a:rPr lang="en-GB" sz="3600" b="1">
                <a:latin typeface="Calibri" charset="0"/>
                <a:ea typeface="Calibri" charset="0"/>
                <a:cs typeface="Calibri" charset="0"/>
              </a:rPr>
              <a:t>4</a:t>
            </a:r>
            <a:endParaRPr lang="en-US" sz="3600" b="1">
              <a:solidFill>
                <a:srgbClr val="00B050"/>
              </a:solidFill>
              <a:latin typeface="Calibri" charset="0"/>
              <a:ea typeface="Calibri" charset="0"/>
              <a:cs typeface="Calibri" charset="0"/>
            </a:endParaRPr>
          </a:p>
          <a:p>
            <a:endParaRPr lang="cy-GB">
              <a:latin typeface="Calibri" charset="0"/>
              <a:ea typeface="Calibri" charset="0"/>
              <a:cs typeface="Calibri" charset="0"/>
            </a:endParaRPr>
          </a:p>
        </p:txBody>
      </p:sp>
      <p:sp>
        <p:nvSpPr>
          <p:cNvPr id="17" name="Right Arrow 16"/>
          <p:cNvSpPr/>
          <p:nvPr/>
        </p:nvSpPr>
        <p:spPr>
          <a:xfrm>
            <a:off x="4905657" y="5307990"/>
            <a:ext cx="508400" cy="245430"/>
          </a:xfrm>
          <a:prstGeom prst="rightArrow">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1792159" y="2063409"/>
            <a:ext cx="3252031" cy="496936"/>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p>
        </p:txBody>
      </p:sp>
      <p:sp>
        <p:nvSpPr>
          <p:cNvPr id="28" name="Rectangle 27"/>
          <p:cNvSpPr/>
          <p:nvPr/>
        </p:nvSpPr>
        <p:spPr>
          <a:xfrm>
            <a:off x="645790" y="2766969"/>
            <a:ext cx="5515622" cy="726646"/>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p>
        </p:txBody>
      </p:sp>
      <p:sp>
        <p:nvSpPr>
          <p:cNvPr id="29" name="Rectangle 28"/>
          <p:cNvSpPr/>
          <p:nvPr/>
        </p:nvSpPr>
        <p:spPr>
          <a:xfrm>
            <a:off x="645791" y="3669102"/>
            <a:ext cx="5523442" cy="2190695"/>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p>
        </p:txBody>
      </p:sp>
      <p:pic>
        <p:nvPicPr>
          <p:cNvPr id="18" name="Picture 24" descr="A screenshot of a cell phone&#10;&#10;Description generated with very high confidence">
            <a:extLst>
              <a:ext uri="{FF2B5EF4-FFF2-40B4-BE49-F238E27FC236}">
                <a16:creationId xmlns:a16="http://schemas.microsoft.com/office/drawing/2014/main" id="{7C575A3A-C10C-4DC3-9E88-3B64C8A17D16}"/>
              </a:ext>
            </a:extLst>
          </p:cNvPr>
          <p:cNvPicPr>
            <a:picLocks noChangeAspect="1"/>
          </p:cNvPicPr>
          <p:nvPr/>
        </p:nvPicPr>
        <p:blipFill>
          <a:blip r:embed="rId8"/>
          <a:stretch>
            <a:fillRect/>
          </a:stretch>
        </p:blipFill>
        <p:spPr>
          <a:xfrm>
            <a:off x="644783" y="6114358"/>
            <a:ext cx="5619087" cy="2590147"/>
          </a:xfrm>
          <a:prstGeom prst="rect">
            <a:avLst/>
          </a:prstGeom>
        </p:spPr>
      </p:pic>
      <p:pic>
        <p:nvPicPr>
          <p:cNvPr id="14" name="Picture 13"/>
          <p:cNvPicPr>
            <a:picLocks noChangeAspect="1"/>
          </p:cNvPicPr>
          <p:nvPr/>
        </p:nvPicPr>
        <p:blipFill rotWithShape="1">
          <a:blip r:embed="rId9"/>
          <a:srcRect l="28334" t="35302" r="43730" b="38190"/>
          <a:stretch/>
        </p:blipFill>
        <p:spPr>
          <a:xfrm>
            <a:off x="3098360" y="6595979"/>
            <a:ext cx="2893891" cy="1974443"/>
          </a:xfrm>
          <a:prstGeom prst="rect">
            <a:avLst/>
          </a:prstGeom>
        </p:spPr>
      </p:pic>
      <p:sp>
        <p:nvSpPr>
          <p:cNvPr id="12" name="TextBox 11">
            <a:extLst>
              <a:ext uri="{FF2B5EF4-FFF2-40B4-BE49-F238E27FC236}">
                <a16:creationId xmlns:a16="http://schemas.microsoft.com/office/drawing/2014/main" id="{5C99DFAA-E1E1-4F16-842F-1464F2A1A30E}"/>
              </a:ext>
            </a:extLst>
          </p:cNvPr>
          <p:cNvSpPr txBox="1"/>
          <p:nvPr/>
        </p:nvSpPr>
        <p:spPr>
          <a:xfrm>
            <a:off x="4394927" y="5549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Segoe Print"/>
              </a:rPr>
              <a:t>Adref</a:t>
            </a:r>
            <a:r>
              <a:rPr lang="en-US" b="1">
                <a:latin typeface="Segoe Print"/>
              </a:rPr>
              <a:t>/ At home</a:t>
            </a:r>
          </a:p>
        </p:txBody>
      </p:sp>
    </p:spTree>
    <p:extLst>
      <p:ext uri="{BB962C8B-B14F-4D97-AF65-F5344CB8AC3E}">
        <p14:creationId xmlns:p14="http://schemas.microsoft.com/office/powerpoint/2010/main" val="1677782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4664" y="344488"/>
            <a:ext cx="4104456" cy="4524315"/>
          </a:xfrm>
          <a:prstGeom prst="rect">
            <a:avLst/>
          </a:prstGeom>
          <a:noFill/>
        </p:spPr>
        <p:txBody>
          <a:bodyPr wrap="square" rtlCol="0" anchor="t">
            <a:spAutoFit/>
          </a:bodyPr>
          <a:lstStyle/>
          <a:p>
            <a:r>
              <a:rPr lang="en-GB" sz="1200" b="1" err="1">
                <a:latin typeface="Segoe Print" pitchFamily="2" charset="0"/>
              </a:rPr>
              <a:t>Tasg</a:t>
            </a:r>
            <a:r>
              <a:rPr lang="en-GB" sz="1200" b="1">
                <a:latin typeface="Segoe Print" pitchFamily="2" charset="0"/>
              </a:rPr>
              <a:t> </a:t>
            </a:r>
            <a:r>
              <a:rPr lang="en-GB" sz="1200" b="1" err="1">
                <a:latin typeface="Segoe Print" pitchFamily="2" charset="0"/>
              </a:rPr>
              <a:t>Arloesi</a:t>
            </a:r>
            <a:r>
              <a:rPr lang="en-GB" sz="1200" b="1">
                <a:latin typeface="Segoe Print" pitchFamily="2" charset="0"/>
              </a:rPr>
              <a:t> 1 – Pa </a:t>
            </a:r>
            <a:r>
              <a:rPr lang="en-GB" sz="1200" b="1" err="1">
                <a:latin typeface="Segoe Print" pitchFamily="2" charset="0"/>
              </a:rPr>
              <a:t>fwydydd</a:t>
            </a:r>
            <a:r>
              <a:rPr lang="en-GB" sz="1200" b="1">
                <a:latin typeface="Segoe Print" pitchFamily="2" charset="0"/>
              </a:rPr>
              <a:t> </a:t>
            </a:r>
            <a:r>
              <a:rPr lang="en-GB" sz="1200" b="1" err="1">
                <a:latin typeface="Segoe Print" pitchFamily="2" charset="0"/>
              </a:rPr>
              <a:t>sydd</a:t>
            </a:r>
            <a:r>
              <a:rPr lang="en-GB" sz="1200" b="1">
                <a:latin typeface="Segoe Print" pitchFamily="2" charset="0"/>
              </a:rPr>
              <a:t> </a:t>
            </a:r>
            <a:r>
              <a:rPr lang="en-GB" sz="1200" b="1" err="1">
                <a:latin typeface="Segoe Print" pitchFamily="2" charset="0"/>
              </a:rPr>
              <a:t>angen</a:t>
            </a:r>
            <a:r>
              <a:rPr lang="en-GB" sz="1200" b="1">
                <a:latin typeface="Segoe Print" pitchFamily="2" charset="0"/>
              </a:rPr>
              <a:t> y </a:t>
            </a:r>
            <a:r>
              <a:rPr lang="en-GB" sz="1200" b="1" err="1">
                <a:latin typeface="Segoe Print" pitchFamily="2" charset="0"/>
              </a:rPr>
              <a:t>gwenyn</a:t>
            </a:r>
            <a:r>
              <a:rPr lang="en-GB" sz="1200" b="1">
                <a:latin typeface="Segoe Print" pitchFamily="2" charset="0"/>
              </a:rPr>
              <a:t>?</a:t>
            </a:r>
          </a:p>
          <a:p>
            <a:r>
              <a:rPr lang="en-GB" sz="1200" b="1">
                <a:solidFill>
                  <a:srgbClr val="7030A0"/>
                </a:solidFill>
                <a:latin typeface="Segoe Print" pitchFamily="2" charset="0"/>
              </a:rPr>
              <a:t>Innovation Task 1 – What foods need the bees?</a:t>
            </a:r>
          </a:p>
          <a:p>
            <a:endParaRPr lang="en-GB" sz="1200">
              <a:latin typeface="Segoe Print" pitchFamily="2" charset="0"/>
            </a:endParaRPr>
          </a:p>
          <a:p>
            <a:r>
              <a:rPr lang="en-GB" sz="1200">
                <a:latin typeface="Segoe Print"/>
              </a:rPr>
              <a:t>Mae </a:t>
            </a:r>
            <a:r>
              <a:rPr lang="en-GB" sz="1200" err="1">
                <a:latin typeface="Segoe Print"/>
              </a:rPr>
              <a:t>gwenyn</a:t>
            </a:r>
            <a:r>
              <a:rPr lang="en-GB" sz="1200">
                <a:latin typeface="Segoe Print"/>
              </a:rPr>
              <a:t> </a:t>
            </a:r>
            <a:r>
              <a:rPr lang="en-GB" sz="1200" err="1">
                <a:latin typeface="Segoe Print"/>
              </a:rPr>
              <a:t>yn</a:t>
            </a:r>
            <a:r>
              <a:rPr lang="en-GB" sz="1200">
                <a:latin typeface="Segoe Print"/>
              </a:rPr>
              <a:t> </a:t>
            </a:r>
            <a:r>
              <a:rPr lang="en-GB" sz="1200" err="1">
                <a:latin typeface="Segoe Print"/>
              </a:rPr>
              <a:t>peillio</a:t>
            </a:r>
            <a:r>
              <a:rPr lang="en-GB" sz="1200">
                <a:latin typeface="Segoe Print"/>
              </a:rPr>
              <a:t>. </a:t>
            </a:r>
            <a:r>
              <a:rPr lang="en-GB" sz="1200" err="1">
                <a:latin typeface="Segoe Print"/>
              </a:rPr>
              <a:t>Peillio</a:t>
            </a:r>
            <a:r>
              <a:rPr lang="en-GB" sz="1200">
                <a:latin typeface="Segoe Print"/>
              </a:rPr>
              <a:t> </a:t>
            </a:r>
            <a:r>
              <a:rPr lang="en-GB" sz="1200" err="1">
                <a:latin typeface="Segoe Print"/>
              </a:rPr>
              <a:t>yw</a:t>
            </a:r>
            <a:r>
              <a:rPr lang="en-GB" sz="1200">
                <a:latin typeface="Segoe Print"/>
              </a:rPr>
              <a:t> pan </a:t>
            </a:r>
            <a:r>
              <a:rPr lang="en-GB" sz="1200" err="1">
                <a:latin typeface="Segoe Print"/>
              </a:rPr>
              <a:t>maen</a:t>
            </a:r>
            <a:r>
              <a:rPr lang="en-GB" sz="1200">
                <a:latin typeface="Segoe Print"/>
              </a:rPr>
              <a:t> </a:t>
            </a:r>
            <a:r>
              <a:rPr lang="en-GB" sz="1200" err="1">
                <a:latin typeface="Segoe Print"/>
              </a:rPr>
              <a:t>nhw’n</a:t>
            </a:r>
            <a:r>
              <a:rPr lang="en-GB" sz="1200">
                <a:latin typeface="Segoe Print"/>
              </a:rPr>
              <a:t> </a:t>
            </a:r>
            <a:r>
              <a:rPr lang="en-GB" sz="1200" err="1">
                <a:latin typeface="Segoe Print"/>
              </a:rPr>
              <a:t>cario</a:t>
            </a:r>
            <a:r>
              <a:rPr lang="en-GB" sz="1200">
                <a:latin typeface="Segoe Print"/>
              </a:rPr>
              <a:t> </a:t>
            </a:r>
            <a:r>
              <a:rPr lang="en-GB" sz="1200" err="1">
                <a:latin typeface="Segoe Print"/>
              </a:rPr>
              <a:t>paill</a:t>
            </a:r>
            <a:r>
              <a:rPr lang="en-GB" sz="1200">
                <a:latin typeface="Segoe Print"/>
              </a:rPr>
              <a:t> o un </a:t>
            </a:r>
            <a:r>
              <a:rPr lang="en-GB" sz="1200" err="1">
                <a:latin typeface="Segoe Print"/>
              </a:rPr>
              <a:t>flodyn</a:t>
            </a:r>
            <a:r>
              <a:rPr lang="en-GB" sz="1200">
                <a:latin typeface="Segoe Print"/>
              </a:rPr>
              <a:t> </a:t>
            </a:r>
            <a:r>
              <a:rPr lang="en-GB" sz="1200" err="1">
                <a:latin typeface="Segoe Print"/>
              </a:rPr>
              <a:t>i</a:t>
            </a:r>
            <a:r>
              <a:rPr lang="en-GB" sz="1200">
                <a:latin typeface="Segoe Print"/>
              </a:rPr>
              <a:t> un </a:t>
            </a:r>
            <a:r>
              <a:rPr lang="en-GB" sz="1200" err="1">
                <a:latin typeface="Segoe Print"/>
              </a:rPr>
              <a:t>arall</a:t>
            </a:r>
            <a:r>
              <a:rPr lang="en-GB" sz="1200">
                <a:latin typeface="Segoe Print"/>
              </a:rPr>
              <a:t>. </a:t>
            </a:r>
            <a:r>
              <a:rPr lang="en-GB" sz="1200" err="1">
                <a:latin typeface="Segoe Print"/>
              </a:rPr>
              <a:t>Mae'r</a:t>
            </a:r>
            <a:r>
              <a:rPr lang="en-GB" sz="1200">
                <a:latin typeface="Segoe Print"/>
              </a:rPr>
              <a:t> </a:t>
            </a:r>
            <a:r>
              <a:rPr lang="en-GB" sz="1200" err="1">
                <a:latin typeface="Segoe Print"/>
              </a:rPr>
              <a:t>paill</a:t>
            </a:r>
            <a:r>
              <a:rPr lang="en-GB" sz="1200">
                <a:latin typeface="Segoe Print"/>
              </a:rPr>
              <a:t> </a:t>
            </a:r>
            <a:r>
              <a:rPr lang="en-GB" sz="1200" err="1">
                <a:latin typeface="Segoe Print"/>
              </a:rPr>
              <a:t>yn</a:t>
            </a:r>
            <a:r>
              <a:rPr lang="en-GB" sz="1200">
                <a:latin typeface="Segoe Print"/>
              </a:rPr>
              <a:t> </a:t>
            </a:r>
            <a:r>
              <a:rPr lang="en-GB" sz="1200" err="1">
                <a:latin typeface="Segoe Print"/>
              </a:rPr>
              <a:t>glynnu</a:t>
            </a:r>
            <a:r>
              <a:rPr lang="en-GB" sz="1200">
                <a:latin typeface="Segoe Print"/>
              </a:rPr>
              <a:t> </a:t>
            </a:r>
            <a:r>
              <a:rPr lang="en-GB" sz="1200" err="1">
                <a:latin typeface="Segoe Print"/>
              </a:rPr>
              <a:t>ar</a:t>
            </a:r>
            <a:r>
              <a:rPr lang="en-GB" sz="1200">
                <a:latin typeface="Segoe Print"/>
              </a:rPr>
              <a:t> </a:t>
            </a:r>
            <a:r>
              <a:rPr lang="en-GB" sz="1200" err="1">
                <a:latin typeface="Segoe Print"/>
              </a:rPr>
              <a:t>eu</a:t>
            </a:r>
            <a:r>
              <a:rPr lang="en-GB" sz="1200">
                <a:latin typeface="Segoe Print"/>
              </a:rPr>
              <a:t> </a:t>
            </a:r>
            <a:r>
              <a:rPr lang="en-GB" sz="1200" err="1">
                <a:latin typeface="Segoe Print"/>
              </a:rPr>
              <a:t>coesau</a:t>
            </a:r>
            <a:r>
              <a:rPr lang="en-GB" sz="1200">
                <a:latin typeface="Segoe Print"/>
              </a:rPr>
              <a:t>. Mae </a:t>
            </a:r>
            <a:r>
              <a:rPr lang="en-GB" sz="1200" err="1">
                <a:latin typeface="Segoe Print"/>
              </a:rPr>
              <a:t>angen</a:t>
            </a:r>
            <a:r>
              <a:rPr lang="en-GB" sz="1200">
                <a:latin typeface="Segoe Print"/>
              </a:rPr>
              <a:t> y </a:t>
            </a:r>
            <a:r>
              <a:rPr lang="en-GB" sz="1200" err="1">
                <a:latin typeface="Segoe Print"/>
              </a:rPr>
              <a:t>paill</a:t>
            </a:r>
            <a:r>
              <a:rPr lang="en-GB" sz="1200">
                <a:latin typeface="Segoe Print"/>
              </a:rPr>
              <a:t> </a:t>
            </a:r>
            <a:r>
              <a:rPr lang="en-GB" sz="1200" err="1">
                <a:latin typeface="Segoe Print"/>
              </a:rPr>
              <a:t>fel</a:t>
            </a:r>
            <a:r>
              <a:rPr lang="en-GB" sz="1200">
                <a:latin typeface="Segoe Print"/>
              </a:rPr>
              <a:t> bod </a:t>
            </a:r>
            <a:r>
              <a:rPr lang="en-GB" sz="1200" err="1">
                <a:latin typeface="Segoe Print"/>
              </a:rPr>
              <a:t>mwy</a:t>
            </a:r>
            <a:r>
              <a:rPr lang="en-GB" sz="1200">
                <a:latin typeface="Segoe Print"/>
              </a:rPr>
              <a:t> o </a:t>
            </a:r>
            <a:r>
              <a:rPr lang="en-GB" sz="1200" err="1">
                <a:latin typeface="Segoe Print"/>
              </a:rPr>
              <a:t>flodau</a:t>
            </a:r>
            <a:r>
              <a:rPr lang="en-GB" sz="1200">
                <a:latin typeface="Segoe Print"/>
              </a:rPr>
              <a:t> </a:t>
            </a:r>
            <a:r>
              <a:rPr lang="en-GB" sz="1200" err="1">
                <a:latin typeface="Segoe Print"/>
              </a:rPr>
              <a:t>yn</a:t>
            </a:r>
            <a:r>
              <a:rPr lang="en-GB" sz="1200">
                <a:latin typeface="Segoe Print"/>
              </a:rPr>
              <a:t> </a:t>
            </a:r>
            <a:r>
              <a:rPr lang="en-GB" sz="1200" err="1">
                <a:latin typeface="Segoe Print"/>
              </a:rPr>
              <a:t>datblygu</a:t>
            </a:r>
            <a:r>
              <a:rPr lang="en-GB" sz="1200">
                <a:latin typeface="Segoe Print"/>
              </a:rPr>
              <a:t>. Mae </a:t>
            </a:r>
            <a:r>
              <a:rPr lang="en-GB" sz="1200" err="1">
                <a:latin typeface="Segoe Print"/>
              </a:rPr>
              <a:t>pob</a:t>
            </a:r>
            <a:r>
              <a:rPr lang="en-GB" sz="1200">
                <a:latin typeface="Segoe Print"/>
              </a:rPr>
              <a:t> math o </a:t>
            </a:r>
            <a:r>
              <a:rPr lang="en-GB" sz="1200" err="1">
                <a:latin typeface="Segoe Print"/>
              </a:rPr>
              <a:t>ffrwythau</a:t>
            </a:r>
            <a:r>
              <a:rPr lang="en-GB" sz="1200">
                <a:latin typeface="Segoe Print"/>
              </a:rPr>
              <a:t> a </a:t>
            </a:r>
            <a:r>
              <a:rPr lang="en-GB" sz="1200" err="1">
                <a:latin typeface="Segoe Print"/>
              </a:rPr>
              <a:t>llysiau</a:t>
            </a:r>
            <a:r>
              <a:rPr lang="en-GB" sz="1200">
                <a:latin typeface="Segoe Print"/>
              </a:rPr>
              <a:t> </a:t>
            </a:r>
            <a:r>
              <a:rPr lang="en-GB" sz="1200" err="1">
                <a:latin typeface="Segoe Print"/>
              </a:rPr>
              <a:t>angen</a:t>
            </a:r>
            <a:r>
              <a:rPr lang="en-GB" sz="1200">
                <a:latin typeface="Segoe Print"/>
              </a:rPr>
              <a:t> </a:t>
            </a:r>
            <a:r>
              <a:rPr lang="en-GB" sz="1200" err="1">
                <a:latin typeface="Segoe Print"/>
              </a:rPr>
              <a:t>cael</a:t>
            </a:r>
            <a:r>
              <a:rPr lang="en-GB" sz="1200">
                <a:latin typeface="Segoe Print"/>
              </a:rPr>
              <a:t> </a:t>
            </a:r>
            <a:r>
              <a:rPr lang="en-GB" sz="1200" err="1">
                <a:latin typeface="Segoe Print"/>
              </a:rPr>
              <a:t>eu</a:t>
            </a:r>
            <a:r>
              <a:rPr lang="en-GB" sz="1200">
                <a:latin typeface="Segoe Print"/>
              </a:rPr>
              <a:t> </a:t>
            </a:r>
            <a:r>
              <a:rPr lang="en-GB" sz="1200" err="1">
                <a:latin typeface="Segoe Print"/>
              </a:rPr>
              <a:t>peillio</a:t>
            </a:r>
            <a:r>
              <a:rPr lang="en-GB" sz="1200">
                <a:latin typeface="Segoe Print"/>
              </a:rPr>
              <a:t> </a:t>
            </a:r>
            <a:r>
              <a:rPr lang="en-GB" sz="1200" err="1">
                <a:latin typeface="Segoe Print"/>
              </a:rPr>
              <a:t>hefyd</a:t>
            </a:r>
            <a:r>
              <a:rPr lang="en-GB" sz="1200">
                <a:latin typeface="Segoe Print"/>
              </a:rPr>
              <a:t>. Mae </a:t>
            </a:r>
            <a:r>
              <a:rPr lang="en-GB" sz="1200" err="1">
                <a:latin typeface="Segoe Print"/>
              </a:rPr>
              <a:t>poblogaeth</a:t>
            </a:r>
            <a:r>
              <a:rPr lang="en-GB" sz="1200">
                <a:latin typeface="Segoe Print"/>
              </a:rPr>
              <a:t> y </a:t>
            </a:r>
            <a:r>
              <a:rPr lang="en-GB" sz="1200" err="1">
                <a:latin typeface="Segoe Print"/>
              </a:rPr>
              <a:t>gwenyn</a:t>
            </a:r>
            <a:r>
              <a:rPr lang="en-GB" sz="1200">
                <a:latin typeface="Segoe Print"/>
              </a:rPr>
              <a:t> </a:t>
            </a:r>
            <a:r>
              <a:rPr lang="en-GB" sz="1200" err="1">
                <a:latin typeface="Segoe Print"/>
              </a:rPr>
              <a:t>wedi</a:t>
            </a:r>
            <a:r>
              <a:rPr lang="en-GB" sz="1200">
                <a:latin typeface="Segoe Print"/>
              </a:rPr>
              <a:t> </a:t>
            </a:r>
            <a:r>
              <a:rPr lang="en-GB" sz="1200" err="1">
                <a:latin typeface="Segoe Print"/>
              </a:rPr>
              <a:t>disgyn</a:t>
            </a:r>
            <a:r>
              <a:rPr lang="en-GB" sz="1200">
                <a:latin typeface="Segoe Print"/>
              </a:rPr>
              <a:t> ac </a:t>
            </a:r>
            <a:r>
              <a:rPr lang="en-GB" sz="1200" err="1">
                <a:latin typeface="Segoe Print"/>
              </a:rPr>
              <a:t>mae</a:t>
            </a:r>
            <a:r>
              <a:rPr lang="en-GB" sz="1200">
                <a:latin typeface="Segoe Print"/>
              </a:rPr>
              <a:t> </a:t>
            </a:r>
            <a:r>
              <a:rPr lang="en-GB" sz="1200" err="1">
                <a:latin typeface="Segoe Print"/>
              </a:rPr>
              <a:t>hyn</a:t>
            </a:r>
            <a:r>
              <a:rPr lang="en-GB" sz="1200">
                <a:latin typeface="Segoe Print"/>
              </a:rPr>
              <a:t> </a:t>
            </a:r>
            <a:r>
              <a:rPr lang="en-GB" sz="1200" err="1">
                <a:latin typeface="Segoe Print"/>
              </a:rPr>
              <a:t>yn</a:t>
            </a:r>
            <a:r>
              <a:rPr lang="en-GB" sz="1200">
                <a:latin typeface="Segoe Print"/>
              </a:rPr>
              <a:t> </a:t>
            </a:r>
            <a:r>
              <a:rPr lang="en-GB" sz="1200" err="1">
                <a:latin typeface="Segoe Print"/>
              </a:rPr>
              <a:t>effeithio</a:t>
            </a:r>
            <a:r>
              <a:rPr lang="en-GB" sz="1200">
                <a:latin typeface="Segoe Print"/>
              </a:rPr>
              <a:t> </a:t>
            </a:r>
            <a:r>
              <a:rPr lang="en-GB" sz="1200" err="1">
                <a:latin typeface="Segoe Print"/>
              </a:rPr>
              <a:t>ar</a:t>
            </a:r>
            <a:r>
              <a:rPr lang="en-GB" sz="1200">
                <a:latin typeface="Segoe Print"/>
              </a:rPr>
              <a:t> y </a:t>
            </a:r>
            <a:r>
              <a:rPr lang="en-GB" sz="1200" err="1">
                <a:latin typeface="Segoe Print"/>
              </a:rPr>
              <a:t>bwydydd</a:t>
            </a:r>
            <a:r>
              <a:rPr lang="en-GB" sz="1200">
                <a:latin typeface="Segoe Print"/>
              </a:rPr>
              <a:t> </a:t>
            </a:r>
            <a:r>
              <a:rPr lang="en-GB" sz="1200" err="1">
                <a:latin typeface="Segoe Print"/>
              </a:rPr>
              <a:t>rydyn</a:t>
            </a:r>
            <a:r>
              <a:rPr lang="en-GB" sz="1200">
                <a:latin typeface="Segoe Print"/>
              </a:rPr>
              <a:t> </a:t>
            </a:r>
            <a:r>
              <a:rPr lang="en-GB" sz="1200" err="1">
                <a:latin typeface="Segoe Print"/>
              </a:rPr>
              <a:t>ni’n</a:t>
            </a:r>
            <a:r>
              <a:rPr lang="en-GB" sz="1200">
                <a:latin typeface="Segoe Print"/>
              </a:rPr>
              <a:t> </a:t>
            </a:r>
            <a:r>
              <a:rPr lang="en-GB" sz="1200" err="1">
                <a:latin typeface="Segoe Print"/>
              </a:rPr>
              <a:t>bwyta</a:t>
            </a:r>
            <a:r>
              <a:rPr lang="en-GB" sz="1200">
                <a:latin typeface="Segoe Print"/>
              </a:rPr>
              <a:t>. Dyna pam </a:t>
            </a:r>
            <a:r>
              <a:rPr lang="en-GB" sz="1200" err="1">
                <a:latin typeface="Segoe Print"/>
              </a:rPr>
              <a:t>mae</a:t>
            </a:r>
            <a:r>
              <a:rPr lang="en-GB" sz="1200">
                <a:latin typeface="Segoe Print"/>
              </a:rPr>
              <a:t> </a:t>
            </a:r>
            <a:r>
              <a:rPr lang="en-GB" sz="1200" err="1">
                <a:latin typeface="Segoe Print"/>
              </a:rPr>
              <a:t>hi’n</a:t>
            </a:r>
            <a:r>
              <a:rPr lang="en-GB" sz="1200">
                <a:latin typeface="Segoe Print"/>
              </a:rPr>
              <a:t> </a:t>
            </a:r>
            <a:r>
              <a:rPr lang="en-GB" sz="1200" err="1">
                <a:latin typeface="Segoe Print"/>
              </a:rPr>
              <a:t>bwysig</a:t>
            </a:r>
            <a:r>
              <a:rPr lang="en-GB" sz="1200">
                <a:latin typeface="Segoe Print"/>
              </a:rPr>
              <a:t> </a:t>
            </a:r>
            <a:r>
              <a:rPr lang="en-GB" sz="1200" err="1">
                <a:latin typeface="Segoe Print"/>
              </a:rPr>
              <a:t>ein</a:t>
            </a:r>
            <a:r>
              <a:rPr lang="en-GB" sz="1200">
                <a:latin typeface="Segoe Print"/>
              </a:rPr>
              <a:t> bod </a:t>
            </a:r>
            <a:r>
              <a:rPr lang="en-GB" sz="1200" err="1">
                <a:latin typeface="Segoe Print"/>
              </a:rPr>
              <a:t>ni’n</a:t>
            </a:r>
            <a:r>
              <a:rPr lang="en-GB" sz="1200">
                <a:latin typeface="Segoe Print"/>
              </a:rPr>
              <a:t> </a:t>
            </a:r>
            <a:r>
              <a:rPr lang="en-GB" sz="1200" err="1">
                <a:latin typeface="Segoe Print"/>
              </a:rPr>
              <a:t>ceisio</a:t>
            </a:r>
            <a:r>
              <a:rPr lang="en-GB" sz="1200">
                <a:latin typeface="Segoe Print"/>
              </a:rPr>
              <a:t> </a:t>
            </a:r>
            <a:r>
              <a:rPr lang="en-GB" sz="1200" err="1">
                <a:latin typeface="Segoe Print"/>
              </a:rPr>
              <a:t>helpu’r</a:t>
            </a:r>
            <a:r>
              <a:rPr lang="en-GB" sz="1200">
                <a:latin typeface="Segoe Print"/>
              </a:rPr>
              <a:t> </a:t>
            </a:r>
            <a:r>
              <a:rPr lang="en-GB" sz="1200" err="1">
                <a:latin typeface="Segoe Print"/>
              </a:rPr>
              <a:t>gwenyn</a:t>
            </a:r>
            <a:r>
              <a:rPr lang="en-GB" sz="1200">
                <a:latin typeface="Segoe Print"/>
              </a:rPr>
              <a:t>.</a:t>
            </a:r>
          </a:p>
          <a:p>
            <a:endParaRPr lang="en-GB" sz="1200">
              <a:latin typeface="Segoe Print" pitchFamily="2" charset="0"/>
            </a:endParaRPr>
          </a:p>
          <a:p>
            <a:r>
              <a:rPr lang="en-GB" sz="1200">
                <a:solidFill>
                  <a:srgbClr val="7030A0"/>
                </a:solidFill>
                <a:latin typeface="Segoe Print"/>
              </a:rPr>
              <a:t>Bees pollinate. Pollination is when the bees carry pollen from a flower to another flower so that more flowers can develop. Many fruit and vegetables need to be pollinated too. The bees’ population has fallen in recent years and this can effect the foods that we eat. Since most of our food grow from plants, they need bees.</a:t>
            </a:r>
          </a:p>
          <a:p>
            <a:endParaRPr lang="en-GB" sz="1200">
              <a:solidFill>
                <a:srgbClr val="7030A0"/>
              </a:solidFill>
              <a:latin typeface="Segoe Print" pitchFamily="2" charset="0"/>
            </a:endParaRPr>
          </a:p>
          <a:p>
            <a:endParaRPr lang="en-GB" sz="1200">
              <a:solidFill>
                <a:srgbClr val="7030A0"/>
              </a:solidFill>
              <a:latin typeface="Segoe Print" pitchFamily="2" charset="0"/>
            </a:endParaRPr>
          </a:p>
          <a:p>
            <a:endParaRPr lang="en-GB" sz="1200">
              <a:solidFill>
                <a:srgbClr val="7030A0"/>
              </a:solidFill>
              <a:latin typeface="Segoe Print" pitchFamily="2" charset="0"/>
            </a:endParaRPr>
          </a:p>
        </p:txBody>
      </p:sp>
      <p:sp>
        <p:nvSpPr>
          <p:cNvPr id="11266" name="AutoShape 2" descr="How to make your garden a haven for bees"/>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1268" name="Picture 4" descr="The Best Flowers For A Vegetable Garden - Hobby Farms"/>
          <p:cNvPicPr>
            <a:picLocks noChangeAspect="1" noChangeArrowheads="1"/>
          </p:cNvPicPr>
          <p:nvPr/>
        </p:nvPicPr>
        <p:blipFill>
          <a:blip r:embed="rId2" cstate="print"/>
          <a:srcRect/>
          <a:stretch>
            <a:fillRect/>
          </a:stretch>
        </p:blipFill>
        <p:spPr bwMode="auto">
          <a:xfrm>
            <a:off x="4725145" y="992560"/>
            <a:ext cx="1800200" cy="1499841"/>
          </a:xfrm>
          <a:prstGeom prst="rect">
            <a:avLst/>
          </a:prstGeom>
          <a:noFill/>
        </p:spPr>
      </p:pic>
      <p:sp>
        <p:nvSpPr>
          <p:cNvPr id="5" name="Rectangle 4"/>
          <p:cNvSpPr/>
          <p:nvPr/>
        </p:nvSpPr>
        <p:spPr>
          <a:xfrm>
            <a:off x="2780928" y="4088904"/>
            <a:ext cx="3874740" cy="2677656"/>
          </a:xfrm>
          <a:prstGeom prst="rect">
            <a:avLst/>
          </a:prstGeom>
        </p:spPr>
        <p:txBody>
          <a:bodyPr wrap="square">
            <a:spAutoFit/>
          </a:bodyPr>
          <a:lstStyle/>
          <a:p>
            <a:r>
              <a:rPr lang="en-GB" sz="1200" b="1" u="sng" err="1">
                <a:latin typeface="Segoe Print" pitchFamily="2" charset="0"/>
              </a:rPr>
              <a:t>Eich</a:t>
            </a:r>
            <a:r>
              <a:rPr lang="en-GB" sz="1200" b="1" u="sng">
                <a:latin typeface="Segoe Print" pitchFamily="2" charset="0"/>
              </a:rPr>
              <a:t> </a:t>
            </a:r>
            <a:r>
              <a:rPr lang="en-GB" sz="1200" b="1" u="sng" err="1">
                <a:latin typeface="Segoe Print" pitchFamily="2" charset="0"/>
              </a:rPr>
              <a:t>tasg</a:t>
            </a:r>
            <a:endParaRPr lang="en-GB" sz="1200" b="1" u="sng">
              <a:latin typeface="Segoe Print" pitchFamily="2" charset="0"/>
            </a:endParaRPr>
          </a:p>
          <a:p>
            <a:r>
              <a:rPr lang="en-GB" sz="1200" err="1">
                <a:latin typeface="Segoe Print" pitchFamily="2" charset="0"/>
              </a:rPr>
              <a:t>Ydych</a:t>
            </a:r>
            <a:r>
              <a:rPr lang="en-GB" sz="1200">
                <a:latin typeface="Segoe Print" pitchFamily="2" charset="0"/>
              </a:rPr>
              <a:t> </a:t>
            </a:r>
            <a:r>
              <a:rPr lang="en-GB" sz="1200" err="1">
                <a:latin typeface="Segoe Print" pitchFamily="2" charset="0"/>
              </a:rPr>
              <a:t>chi’n</a:t>
            </a:r>
            <a:r>
              <a:rPr lang="en-GB" sz="1200">
                <a:latin typeface="Segoe Print" pitchFamily="2" charset="0"/>
              </a:rPr>
              <a:t> </a:t>
            </a:r>
            <a:r>
              <a:rPr lang="en-GB" sz="1200" err="1">
                <a:latin typeface="Segoe Print" pitchFamily="2" charset="0"/>
              </a:rPr>
              <a:t>gallu</a:t>
            </a:r>
            <a:r>
              <a:rPr lang="en-GB" sz="1200">
                <a:latin typeface="Segoe Print" pitchFamily="2" charset="0"/>
              </a:rPr>
              <a:t> </a:t>
            </a:r>
            <a:r>
              <a:rPr lang="en-GB" sz="1200" err="1">
                <a:latin typeface="Segoe Print" pitchFamily="2" charset="0"/>
              </a:rPr>
              <a:t>defnyddio’r</a:t>
            </a:r>
            <a:r>
              <a:rPr lang="en-GB" sz="1200">
                <a:latin typeface="Segoe Print" pitchFamily="2" charset="0"/>
              </a:rPr>
              <a:t> we </a:t>
            </a:r>
            <a:r>
              <a:rPr lang="en-GB" sz="1200" err="1">
                <a:latin typeface="Segoe Print" pitchFamily="2" charset="0"/>
              </a:rPr>
              <a:t>i</a:t>
            </a:r>
            <a:r>
              <a:rPr lang="en-GB" sz="1200">
                <a:latin typeface="Segoe Print" pitchFamily="2" charset="0"/>
              </a:rPr>
              <a:t> </a:t>
            </a:r>
            <a:r>
              <a:rPr lang="en-GB" sz="1200" err="1">
                <a:latin typeface="Segoe Print" pitchFamily="2" charset="0"/>
              </a:rPr>
              <a:t>ymchwilio</a:t>
            </a:r>
            <a:r>
              <a:rPr lang="en-GB" sz="1200">
                <a:latin typeface="Segoe Print" pitchFamily="2" charset="0"/>
              </a:rPr>
              <a:t> pa </a:t>
            </a:r>
            <a:r>
              <a:rPr lang="en-GB" sz="1200" err="1">
                <a:latin typeface="Segoe Print" pitchFamily="2" charset="0"/>
              </a:rPr>
              <a:t>fwydydd</a:t>
            </a:r>
            <a:r>
              <a:rPr lang="en-GB" sz="1200">
                <a:latin typeface="Segoe Print" pitchFamily="2" charset="0"/>
              </a:rPr>
              <a:t> </a:t>
            </a:r>
            <a:r>
              <a:rPr lang="en-GB" sz="1200" err="1">
                <a:latin typeface="Segoe Print" pitchFamily="2" charset="0"/>
              </a:rPr>
              <a:t>sy’n</a:t>
            </a:r>
            <a:r>
              <a:rPr lang="en-GB" sz="1200">
                <a:latin typeface="Segoe Print" pitchFamily="2" charset="0"/>
              </a:rPr>
              <a:t> </a:t>
            </a:r>
            <a:r>
              <a:rPr lang="en-GB" sz="1200" err="1">
                <a:latin typeface="Segoe Print" pitchFamily="2" charset="0"/>
              </a:rPr>
              <a:t>dibynnu</a:t>
            </a:r>
            <a:r>
              <a:rPr lang="en-GB" sz="1200">
                <a:latin typeface="Segoe Print" pitchFamily="2" charset="0"/>
              </a:rPr>
              <a:t> </a:t>
            </a:r>
            <a:r>
              <a:rPr lang="en-GB" sz="1200" err="1">
                <a:latin typeface="Segoe Print" pitchFamily="2" charset="0"/>
              </a:rPr>
              <a:t>ar</a:t>
            </a:r>
            <a:r>
              <a:rPr lang="en-GB" sz="1200">
                <a:latin typeface="Segoe Print" pitchFamily="2" charset="0"/>
              </a:rPr>
              <a:t> </a:t>
            </a:r>
            <a:r>
              <a:rPr lang="en-GB" sz="1200" err="1">
                <a:latin typeface="Segoe Print" pitchFamily="2" charset="0"/>
              </a:rPr>
              <a:t>wenyn</a:t>
            </a:r>
            <a:r>
              <a:rPr lang="en-GB" sz="1200">
                <a:latin typeface="Segoe Print" pitchFamily="2" charset="0"/>
              </a:rPr>
              <a:t> a </a:t>
            </a:r>
            <a:r>
              <a:rPr lang="en-GB" sz="1200" err="1">
                <a:latin typeface="Segoe Print" pitchFamily="2" charset="0"/>
              </a:rPr>
              <a:t>chreu</a:t>
            </a:r>
            <a:r>
              <a:rPr lang="en-GB" sz="1200">
                <a:latin typeface="Segoe Print" pitchFamily="2" charset="0"/>
              </a:rPr>
              <a:t> </a:t>
            </a:r>
            <a:r>
              <a:rPr lang="en-GB" sz="1200" err="1">
                <a:latin typeface="Segoe Print" pitchFamily="2" charset="0"/>
              </a:rPr>
              <a:t>taflen</a:t>
            </a:r>
            <a:r>
              <a:rPr lang="en-GB" sz="1200">
                <a:latin typeface="Segoe Print" pitchFamily="2" charset="0"/>
              </a:rPr>
              <a:t> </a:t>
            </a:r>
            <a:r>
              <a:rPr lang="en-GB" sz="1200" err="1">
                <a:latin typeface="Segoe Print" pitchFamily="2" charset="0"/>
              </a:rPr>
              <a:t>wybodaeth</a:t>
            </a:r>
            <a:r>
              <a:rPr lang="en-GB" sz="1200">
                <a:latin typeface="Segoe Print" pitchFamily="2" charset="0"/>
              </a:rPr>
              <a:t> </a:t>
            </a:r>
            <a:r>
              <a:rPr lang="en-GB" sz="1200" err="1">
                <a:latin typeface="Segoe Print" pitchFamily="2" charset="0"/>
              </a:rPr>
              <a:t>sy’n</a:t>
            </a:r>
            <a:r>
              <a:rPr lang="en-GB" sz="1200">
                <a:latin typeface="Segoe Print" pitchFamily="2" charset="0"/>
              </a:rPr>
              <a:t> </a:t>
            </a:r>
            <a:r>
              <a:rPr lang="en-GB" sz="1200" err="1">
                <a:latin typeface="Segoe Print" pitchFamily="2" charset="0"/>
              </a:rPr>
              <a:t>dangos</a:t>
            </a:r>
            <a:r>
              <a:rPr lang="en-GB" sz="1200">
                <a:latin typeface="Segoe Print" pitchFamily="2" charset="0"/>
              </a:rPr>
              <a:t> </a:t>
            </a:r>
            <a:r>
              <a:rPr lang="en-GB" sz="1200" err="1">
                <a:latin typeface="Segoe Print" pitchFamily="2" charset="0"/>
              </a:rPr>
              <a:t>eich</a:t>
            </a:r>
            <a:r>
              <a:rPr lang="en-GB" sz="1200">
                <a:latin typeface="Segoe Print" pitchFamily="2" charset="0"/>
              </a:rPr>
              <a:t> </a:t>
            </a:r>
            <a:r>
              <a:rPr lang="en-GB" sz="1200" err="1">
                <a:latin typeface="Segoe Print" pitchFamily="2" charset="0"/>
              </a:rPr>
              <a:t>ymchwil</a:t>
            </a:r>
            <a:r>
              <a:rPr lang="en-GB" sz="1200">
                <a:latin typeface="Segoe Print" pitchFamily="2" charset="0"/>
              </a:rPr>
              <a:t>? </a:t>
            </a:r>
            <a:r>
              <a:rPr lang="en-GB" sz="1200" err="1">
                <a:latin typeface="Segoe Print" pitchFamily="2" charset="0"/>
              </a:rPr>
              <a:t>Gallwch</a:t>
            </a:r>
            <a:r>
              <a:rPr lang="en-GB" sz="1200">
                <a:latin typeface="Segoe Print" pitchFamily="2" charset="0"/>
              </a:rPr>
              <a:t> </a:t>
            </a:r>
            <a:r>
              <a:rPr lang="en-GB" sz="1200" err="1">
                <a:latin typeface="Segoe Print" pitchFamily="2" charset="0"/>
              </a:rPr>
              <a:t>ddefnyddio’r</a:t>
            </a:r>
            <a:r>
              <a:rPr lang="en-GB" sz="1200">
                <a:latin typeface="Segoe Print" pitchFamily="2" charset="0"/>
              </a:rPr>
              <a:t> </a:t>
            </a:r>
            <a:r>
              <a:rPr lang="en-GB" sz="1200" err="1">
                <a:latin typeface="Segoe Print" pitchFamily="2" charset="0"/>
              </a:rPr>
              <a:t>wefan</a:t>
            </a:r>
            <a:r>
              <a:rPr lang="en-GB" sz="1200">
                <a:latin typeface="Segoe Print" pitchFamily="2" charset="0"/>
              </a:rPr>
              <a:t> </a:t>
            </a:r>
            <a:r>
              <a:rPr lang="en-GB" sz="1200" err="1">
                <a:latin typeface="Segoe Print" pitchFamily="2" charset="0"/>
              </a:rPr>
              <a:t>yma</a:t>
            </a:r>
            <a:r>
              <a:rPr lang="en-GB" sz="1200">
                <a:latin typeface="Segoe Print" pitchFamily="2" charset="0"/>
              </a:rPr>
              <a:t> </a:t>
            </a:r>
            <a:r>
              <a:rPr lang="en-GB" sz="1200" err="1">
                <a:latin typeface="Segoe Print" pitchFamily="2" charset="0"/>
              </a:rPr>
              <a:t>i</a:t>
            </a:r>
            <a:r>
              <a:rPr lang="en-GB" sz="1200">
                <a:latin typeface="Segoe Print" pitchFamily="2" charset="0"/>
              </a:rPr>
              <a:t> </a:t>
            </a:r>
            <a:r>
              <a:rPr lang="en-GB" sz="1200" err="1">
                <a:latin typeface="Segoe Print" pitchFamily="2" charset="0"/>
              </a:rPr>
              <a:t>ymchwilio</a:t>
            </a:r>
            <a:r>
              <a:rPr lang="en-GB" sz="1200">
                <a:latin typeface="Segoe Print" pitchFamily="2" charset="0"/>
              </a:rPr>
              <a:t> </a:t>
            </a:r>
            <a:r>
              <a:rPr lang="en-GB" sz="1200">
                <a:hlinkClick r:id="rId3"/>
              </a:rPr>
              <a:t>https://www.bbc.co.uk/teach/would-we-starve-without-bees/zkf292p</a:t>
            </a:r>
            <a:endParaRPr lang="en-GB" sz="1200">
              <a:latin typeface="Segoe Print" pitchFamily="2" charset="0"/>
            </a:endParaRPr>
          </a:p>
          <a:p>
            <a:endParaRPr lang="en-GB" sz="1200">
              <a:solidFill>
                <a:srgbClr val="7030A0"/>
              </a:solidFill>
              <a:latin typeface="Segoe Print" pitchFamily="2" charset="0"/>
            </a:endParaRPr>
          </a:p>
          <a:p>
            <a:endParaRPr lang="en-GB" sz="1200">
              <a:solidFill>
                <a:srgbClr val="7030A0"/>
              </a:solidFill>
              <a:latin typeface="Segoe Print" pitchFamily="2" charset="0"/>
            </a:endParaRPr>
          </a:p>
          <a:p>
            <a:r>
              <a:rPr lang="en-GB" sz="1200" b="1" u="sng">
                <a:solidFill>
                  <a:srgbClr val="7030A0"/>
                </a:solidFill>
                <a:latin typeface="Segoe Print" pitchFamily="2" charset="0"/>
              </a:rPr>
              <a:t>Your task</a:t>
            </a:r>
          </a:p>
          <a:p>
            <a:r>
              <a:rPr lang="en-GB" sz="1200">
                <a:solidFill>
                  <a:srgbClr val="7030A0"/>
                </a:solidFill>
                <a:latin typeface="Segoe Print" pitchFamily="2" charset="0"/>
              </a:rPr>
              <a:t> Can you research which food depend on bees? Create an information sheet in Welsh to show your research</a:t>
            </a:r>
            <a:r>
              <a:rPr lang="en-GB" sz="1200">
                <a:latin typeface="Segoe Print" pitchFamily="2" charset="0"/>
              </a:rPr>
              <a:t>. </a:t>
            </a:r>
            <a:r>
              <a:rPr lang="en-GB" sz="1200">
                <a:hlinkClick r:id="rId3"/>
              </a:rPr>
              <a:t>https://www.bbc.co.uk/teach/would-we-starve-without-bees/zkf292p</a:t>
            </a:r>
            <a:endParaRPr lang="en-GB" sz="1200">
              <a:latin typeface="Segoe Print" pitchFamily="2" charset="0"/>
            </a:endParaRPr>
          </a:p>
        </p:txBody>
      </p:sp>
      <p:pic>
        <p:nvPicPr>
          <p:cNvPr id="1026" name="Picture 2" descr="December"/>
          <p:cNvPicPr>
            <a:picLocks noChangeAspect="1" noChangeArrowheads="1"/>
          </p:cNvPicPr>
          <p:nvPr/>
        </p:nvPicPr>
        <p:blipFill>
          <a:blip r:embed="rId4" cstate="print"/>
          <a:srcRect/>
          <a:stretch>
            <a:fillRect/>
          </a:stretch>
        </p:blipFill>
        <p:spPr bwMode="auto">
          <a:xfrm>
            <a:off x="4725144" y="2648744"/>
            <a:ext cx="1656184" cy="1466875"/>
          </a:xfrm>
          <a:prstGeom prst="rect">
            <a:avLst/>
          </a:prstGeom>
          <a:noFill/>
        </p:spPr>
      </p:pic>
      <p:pic>
        <p:nvPicPr>
          <p:cNvPr id="1028" name="Picture 4" descr="Lesson Plan | Flowers Seeking Pollinators"/>
          <p:cNvPicPr>
            <a:picLocks noChangeAspect="1" noChangeArrowheads="1"/>
          </p:cNvPicPr>
          <p:nvPr/>
        </p:nvPicPr>
        <p:blipFill>
          <a:blip r:embed="rId5" cstate="print"/>
          <a:srcRect/>
          <a:stretch>
            <a:fillRect/>
          </a:stretch>
        </p:blipFill>
        <p:spPr bwMode="auto">
          <a:xfrm>
            <a:off x="404664" y="4376936"/>
            <a:ext cx="2348711" cy="2047157"/>
          </a:xfrm>
          <a:prstGeom prst="rect">
            <a:avLst/>
          </a:prstGeom>
          <a:noFill/>
        </p:spPr>
      </p:pic>
      <p:sp>
        <p:nvSpPr>
          <p:cNvPr id="8" name="Rectangle 7"/>
          <p:cNvSpPr/>
          <p:nvPr/>
        </p:nvSpPr>
        <p:spPr>
          <a:xfrm>
            <a:off x="260648" y="272480"/>
            <a:ext cx="6336704" cy="871296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Print" pitchFamily="2" charset="0"/>
            </a:endParaRPr>
          </a:p>
        </p:txBody>
      </p:sp>
      <p:sp>
        <p:nvSpPr>
          <p:cNvPr id="9" name="TextBox 8"/>
          <p:cNvSpPr txBox="1"/>
          <p:nvPr/>
        </p:nvSpPr>
        <p:spPr>
          <a:xfrm>
            <a:off x="476672" y="7185248"/>
            <a:ext cx="2160240" cy="307777"/>
          </a:xfrm>
          <a:prstGeom prst="rect">
            <a:avLst/>
          </a:prstGeom>
          <a:noFill/>
        </p:spPr>
        <p:txBody>
          <a:bodyPr wrap="square" rtlCol="0">
            <a:spAutoFit/>
          </a:bodyPr>
          <a:lstStyle/>
          <a:p>
            <a:r>
              <a:rPr lang="en-GB" sz="1400" err="1">
                <a:latin typeface="Segoe Print" pitchFamily="2" charset="0"/>
              </a:rPr>
              <a:t>gwenyn</a:t>
            </a:r>
            <a:r>
              <a:rPr lang="en-GB" sz="1400">
                <a:latin typeface="Segoe Print" pitchFamily="2" charset="0"/>
              </a:rPr>
              <a:t>/</a:t>
            </a:r>
            <a:r>
              <a:rPr lang="en-GB" sz="1400">
                <a:solidFill>
                  <a:srgbClr val="7030A0"/>
                </a:solidFill>
                <a:latin typeface="Segoe Print" pitchFamily="2" charset="0"/>
              </a:rPr>
              <a:t>bees</a:t>
            </a:r>
          </a:p>
        </p:txBody>
      </p:sp>
      <p:sp>
        <p:nvSpPr>
          <p:cNvPr id="10" name="TextBox 9"/>
          <p:cNvSpPr txBox="1"/>
          <p:nvPr/>
        </p:nvSpPr>
        <p:spPr>
          <a:xfrm>
            <a:off x="548680" y="7977336"/>
            <a:ext cx="2160240" cy="307777"/>
          </a:xfrm>
          <a:prstGeom prst="rect">
            <a:avLst/>
          </a:prstGeom>
          <a:noFill/>
        </p:spPr>
        <p:txBody>
          <a:bodyPr wrap="square" rtlCol="0">
            <a:spAutoFit/>
          </a:bodyPr>
          <a:lstStyle/>
          <a:p>
            <a:r>
              <a:rPr lang="en-GB" sz="1400" err="1">
                <a:latin typeface="Segoe Print" pitchFamily="2" charset="0"/>
              </a:rPr>
              <a:t>gwenynen</a:t>
            </a:r>
            <a:r>
              <a:rPr lang="en-GB" sz="1400">
                <a:latin typeface="Segoe Print" pitchFamily="2" charset="0"/>
              </a:rPr>
              <a:t>/</a:t>
            </a:r>
            <a:r>
              <a:rPr lang="en-GB" sz="1400">
                <a:solidFill>
                  <a:srgbClr val="7030A0"/>
                </a:solidFill>
                <a:latin typeface="Segoe Print" pitchFamily="2" charset="0"/>
              </a:rPr>
              <a:t>bee</a:t>
            </a:r>
          </a:p>
        </p:txBody>
      </p:sp>
      <p:sp>
        <p:nvSpPr>
          <p:cNvPr id="11" name="TextBox 10"/>
          <p:cNvSpPr txBox="1"/>
          <p:nvPr/>
        </p:nvSpPr>
        <p:spPr>
          <a:xfrm>
            <a:off x="2780928" y="7257256"/>
            <a:ext cx="2160240" cy="307777"/>
          </a:xfrm>
          <a:prstGeom prst="rect">
            <a:avLst/>
          </a:prstGeom>
          <a:noFill/>
        </p:spPr>
        <p:txBody>
          <a:bodyPr wrap="square" rtlCol="0">
            <a:spAutoFit/>
          </a:bodyPr>
          <a:lstStyle/>
          <a:p>
            <a:r>
              <a:rPr lang="en-GB" sz="1400" err="1">
                <a:latin typeface="Segoe Print" pitchFamily="2" charset="0"/>
              </a:rPr>
              <a:t>blodyn</a:t>
            </a:r>
            <a:r>
              <a:rPr lang="en-GB" sz="1400">
                <a:latin typeface="Segoe Print" pitchFamily="2" charset="0"/>
              </a:rPr>
              <a:t>/</a:t>
            </a:r>
            <a:r>
              <a:rPr lang="en-GB" sz="1400">
                <a:solidFill>
                  <a:srgbClr val="7030A0"/>
                </a:solidFill>
                <a:latin typeface="Segoe Print" pitchFamily="2" charset="0"/>
              </a:rPr>
              <a:t>flower</a:t>
            </a:r>
          </a:p>
        </p:txBody>
      </p:sp>
      <p:sp>
        <p:nvSpPr>
          <p:cNvPr id="12" name="TextBox 11"/>
          <p:cNvSpPr txBox="1"/>
          <p:nvPr/>
        </p:nvSpPr>
        <p:spPr>
          <a:xfrm>
            <a:off x="2924944" y="7977336"/>
            <a:ext cx="2160240" cy="307777"/>
          </a:xfrm>
          <a:prstGeom prst="rect">
            <a:avLst/>
          </a:prstGeom>
          <a:noFill/>
        </p:spPr>
        <p:txBody>
          <a:bodyPr wrap="square" rtlCol="0">
            <a:spAutoFit/>
          </a:bodyPr>
          <a:lstStyle/>
          <a:p>
            <a:r>
              <a:rPr lang="en-GB" sz="1400" err="1">
                <a:latin typeface="Segoe Print" pitchFamily="2" charset="0"/>
              </a:rPr>
              <a:t>paill</a:t>
            </a:r>
            <a:r>
              <a:rPr lang="en-GB" sz="1400">
                <a:latin typeface="Segoe Print" pitchFamily="2" charset="0"/>
              </a:rPr>
              <a:t>/</a:t>
            </a:r>
            <a:r>
              <a:rPr lang="en-GB" sz="1400">
                <a:solidFill>
                  <a:srgbClr val="7030A0"/>
                </a:solidFill>
                <a:latin typeface="Segoe Print" pitchFamily="2" charset="0"/>
              </a:rPr>
              <a:t>pollen</a:t>
            </a:r>
          </a:p>
        </p:txBody>
      </p:sp>
      <p:sp>
        <p:nvSpPr>
          <p:cNvPr id="13" name="TextBox 12"/>
          <p:cNvSpPr txBox="1"/>
          <p:nvPr/>
        </p:nvSpPr>
        <p:spPr>
          <a:xfrm>
            <a:off x="4293096" y="7473280"/>
            <a:ext cx="2564904" cy="523220"/>
          </a:xfrm>
          <a:prstGeom prst="rect">
            <a:avLst/>
          </a:prstGeom>
          <a:noFill/>
        </p:spPr>
        <p:txBody>
          <a:bodyPr wrap="square" rtlCol="0">
            <a:spAutoFit/>
          </a:bodyPr>
          <a:lstStyle/>
          <a:p>
            <a:pPr algn="ctr"/>
            <a:r>
              <a:rPr lang="en-GB" sz="1400" err="1">
                <a:latin typeface="Segoe Print" pitchFamily="2" charset="0"/>
              </a:rPr>
              <a:t>peillio</a:t>
            </a:r>
            <a:r>
              <a:rPr lang="en-GB" sz="1400">
                <a:latin typeface="Segoe Print" pitchFamily="2" charset="0"/>
              </a:rPr>
              <a:t>/</a:t>
            </a:r>
            <a:r>
              <a:rPr lang="en-GB" sz="1400">
                <a:solidFill>
                  <a:srgbClr val="7030A0"/>
                </a:solidFill>
                <a:latin typeface="Segoe Print" pitchFamily="2" charset="0"/>
              </a:rPr>
              <a:t>pollination and pollinate</a:t>
            </a:r>
          </a:p>
        </p:txBody>
      </p:sp>
      <p:sp>
        <p:nvSpPr>
          <p:cNvPr id="2" name="TextBox 1">
            <a:extLst>
              <a:ext uri="{FF2B5EF4-FFF2-40B4-BE49-F238E27FC236}">
                <a16:creationId xmlns:a16="http://schemas.microsoft.com/office/drawing/2014/main" id="{BFDFA1FF-3668-4A43-8690-84988E373089}"/>
              </a:ext>
            </a:extLst>
          </p:cNvPr>
          <p:cNvSpPr txBox="1"/>
          <p:nvPr/>
        </p:nvSpPr>
        <p:spPr>
          <a:xfrm>
            <a:off x="4362806" y="41041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Segoe Print"/>
              </a:rPr>
              <a:t>Adref</a:t>
            </a:r>
            <a:r>
              <a:rPr lang="en-US" b="1">
                <a:latin typeface="Segoe Print"/>
              </a:rPr>
              <a:t>/ At home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72558" t="44514" r="16338" b="29153"/>
          <a:stretch>
            <a:fillRect/>
          </a:stretch>
        </p:blipFill>
        <p:spPr bwMode="auto">
          <a:xfrm>
            <a:off x="4895177" y="632521"/>
            <a:ext cx="1700394" cy="2317573"/>
          </a:xfrm>
          <a:prstGeom prst="rect">
            <a:avLst/>
          </a:prstGeom>
          <a:noFill/>
          <a:ln w="9525">
            <a:noFill/>
            <a:miter lim="800000"/>
            <a:headEnd/>
            <a:tailEnd/>
          </a:ln>
        </p:spPr>
      </p:pic>
      <p:sp>
        <p:nvSpPr>
          <p:cNvPr id="8" name="Rectangle 7"/>
          <p:cNvSpPr/>
          <p:nvPr/>
        </p:nvSpPr>
        <p:spPr>
          <a:xfrm>
            <a:off x="257086" y="1011454"/>
            <a:ext cx="6264696" cy="5078313"/>
          </a:xfrm>
          <a:prstGeom prst="rect">
            <a:avLst/>
          </a:prstGeom>
        </p:spPr>
        <p:txBody>
          <a:bodyPr wrap="square" anchor="t">
            <a:spAutoFit/>
          </a:bodyPr>
          <a:lstStyle/>
          <a:p>
            <a:pPr fontAlgn="base"/>
            <a:r>
              <a:rPr lang="en-US"/>
              <a:t>​</a:t>
            </a:r>
            <a:r>
              <a:rPr lang="en-GB" b="1" err="1"/>
              <a:t>Tasg</a:t>
            </a:r>
            <a:r>
              <a:rPr lang="en-GB" b="1"/>
              <a:t> </a:t>
            </a:r>
            <a:r>
              <a:rPr lang="en-GB" b="1" err="1"/>
              <a:t>Arloesi</a:t>
            </a:r>
            <a:r>
              <a:rPr lang="en-GB" b="1"/>
              <a:t> 2 – Pa </a:t>
            </a:r>
            <a:r>
              <a:rPr lang="en-GB" b="1" err="1"/>
              <a:t>flodau</a:t>
            </a:r>
            <a:r>
              <a:rPr lang="en-GB" b="1"/>
              <a:t> </a:t>
            </a:r>
            <a:r>
              <a:rPr lang="en-GB" b="1" err="1"/>
              <a:t>sydd</a:t>
            </a:r>
            <a:r>
              <a:rPr lang="en-GB" b="1"/>
              <a:t> </a:t>
            </a:r>
            <a:r>
              <a:rPr lang="en-GB" b="1" err="1"/>
              <a:t>yn</a:t>
            </a:r>
            <a:r>
              <a:rPr lang="en-GB" b="1"/>
              <a:t> </a:t>
            </a:r>
            <a:r>
              <a:rPr lang="en-GB" b="1" err="1"/>
              <a:t>eich</a:t>
            </a:r>
            <a:r>
              <a:rPr lang="en-GB" b="1"/>
              <a:t> </a:t>
            </a:r>
            <a:r>
              <a:rPr lang="en-GB" b="1" err="1"/>
              <a:t>gardd</a:t>
            </a:r>
            <a:r>
              <a:rPr lang="en-GB" b="1"/>
              <a:t>? </a:t>
            </a:r>
            <a:r>
              <a:rPr lang="en-US"/>
              <a:t>​</a:t>
            </a:r>
            <a:br>
              <a:rPr lang="en-US"/>
            </a:br>
            <a:r>
              <a:rPr lang="en-GB" b="1">
                <a:solidFill>
                  <a:srgbClr val="7030A0"/>
                </a:solidFill>
              </a:rPr>
              <a:t>Innovation Task 2</a:t>
            </a:r>
            <a:r>
              <a:rPr lang="en-US">
                <a:solidFill>
                  <a:srgbClr val="7030A0"/>
                </a:solidFill>
              </a:rPr>
              <a:t>​ - What varieties of flowers </a:t>
            </a:r>
            <a:endParaRPr lang="en-US"/>
          </a:p>
          <a:p>
            <a:r>
              <a:rPr lang="en-US">
                <a:solidFill>
                  <a:srgbClr val="7030A0"/>
                </a:solidFill>
              </a:rPr>
              <a:t>are in your garden?</a:t>
            </a:r>
            <a:endParaRPr lang="en-US">
              <a:solidFill>
                <a:srgbClr val="7030A0"/>
              </a:solidFill>
              <a:cs typeface="Calibri"/>
            </a:endParaRPr>
          </a:p>
          <a:p>
            <a:pPr fontAlgn="base"/>
            <a:endParaRPr lang="en-US">
              <a:solidFill>
                <a:srgbClr val="7030A0"/>
              </a:solidFill>
            </a:endParaRPr>
          </a:p>
          <a:p>
            <a:pPr fontAlgn="base"/>
            <a:endParaRPr lang="en-US">
              <a:solidFill>
                <a:srgbClr val="7030A0"/>
              </a:solidFill>
            </a:endParaRPr>
          </a:p>
          <a:p>
            <a:pPr fontAlgn="base"/>
            <a:endParaRPr lang="en-GB"/>
          </a:p>
          <a:p>
            <a:pPr fontAlgn="base"/>
            <a:endParaRPr lang="en-GB"/>
          </a:p>
          <a:p>
            <a:pPr fontAlgn="base"/>
            <a:r>
              <a:rPr lang="en-GB"/>
              <a:t>Pa </a:t>
            </a:r>
            <a:r>
              <a:rPr lang="en-GB" err="1"/>
              <a:t>flodau</a:t>
            </a:r>
            <a:r>
              <a:rPr lang="en-GB"/>
              <a:t> </a:t>
            </a:r>
            <a:r>
              <a:rPr lang="en-GB" err="1"/>
              <a:t>ydych</a:t>
            </a:r>
            <a:r>
              <a:rPr lang="en-GB"/>
              <a:t> chi </a:t>
            </a:r>
            <a:r>
              <a:rPr lang="en-GB" err="1"/>
              <a:t>wedi</a:t>
            </a:r>
            <a:r>
              <a:rPr lang="en-GB"/>
              <a:t> </a:t>
            </a:r>
            <a:r>
              <a:rPr lang="en-GB" err="1"/>
              <a:t>sylwi</a:t>
            </a:r>
            <a:r>
              <a:rPr lang="en-GB"/>
              <a:t> </a:t>
            </a:r>
            <a:r>
              <a:rPr lang="en-GB" err="1"/>
              <a:t>arnynt</a:t>
            </a:r>
            <a:r>
              <a:rPr lang="en-GB"/>
              <a:t> </a:t>
            </a:r>
            <a:r>
              <a:rPr lang="en-GB" err="1"/>
              <a:t>yn</a:t>
            </a:r>
            <a:r>
              <a:rPr lang="en-GB"/>
              <a:t> </a:t>
            </a:r>
            <a:r>
              <a:rPr lang="en-GB" err="1"/>
              <a:t>eich</a:t>
            </a:r>
            <a:r>
              <a:rPr lang="en-GB"/>
              <a:t>  </a:t>
            </a:r>
            <a:r>
              <a:rPr lang="en-GB" err="1"/>
              <a:t>gardd</a:t>
            </a:r>
            <a:r>
              <a:rPr lang="en-GB"/>
              <a:t> neu </a:t>
            </a:r>
            <a:r>
              <a:rPr lang="en-GB" err="1"/>
              <a:t>wrth</a:t>
            </a:r>
            <a:r>
              <a:rPr lang="en-GB"/>
              <a:t> </a:t>
            </a:r>
            <a:r>
              <a:rPr lang="en-GB" err="1"/>
              <a:t>fynd</a:t>
            </a:r>
            <a:r>
              <a:rPr lang="en-GB"/>
              <a:t> am </a:t>
            </a:r>
            <a:r>
              <a:rPr lang="en-GB" err="1"/>
              <a:t>dro</a:t>
            </a:r>
            <a:r>
              <a:rPr lang="en-GB"/>
              <a:t>?</a:t>
            </a:r>
            <a:r>
              <a:rPr lang="en-US"/>
              <a:t>​ </a:t>
            </a:r>
            <a:r>
              <a:rPr lang="en-GB" err="1"/>
              <a:t>Ymchwiliwch</a:t>
            </a:r>
            <a:r>
              <a:rPr lang="en-GB"/>
              <a:t> a </a:t>
            </a:r>
            <a:r>
              <a:rPr lang="en-GB" err="1"/>
              <a:t>dewiswch</a:t>
            </a:r>
            <a:r>
              <a:rPr lang="en-GB"/>
              <a:t> y </a:t>
            </a:r>
            <a:r>
              <a:rPr lang="en-GB" err="1"/>
              <a:t>ffordd</a:t>
            </a:r>
            <a:r>
              <a:rPr lang="en-GB"/>
              <a:t> </a:t>
            </a:r>
            <a:r>
              <a:rPr lang="en-GB" err="1"/>
              <a:t>orau</a:t>
            </a:r>
            <a:r>
              <a:rPr lang="en-GB"/>
              <a:t> o </a:t>
            </a:r>
            <a:r>
              <a:rPr lang="en-GB" err="1"/>
              <a:t>ddangos</a:t>
            </a:r>
            <a:r>
              <a:rPr lang="en-GB"/>
              <a:t> </a:t>
            </a:r>
            <a:r>
              <a:rPr lang="en-GB" err="1"/>
              <a:t>eich</a:t>
            </a:r>
            <a:r>
              <a:rPr lang="en-GB"/>
              <a:t>                   </a:t>
            </a:r>
            <a:r>
              <a:rPr lang="en-GB" err="1"/>
              <a:t>canfyddiadau</a:t>
            </a:r>
            <a:r>
              <a:rPr lang="en-GB"/>
              <a:t> (</a:t>
            </a:r>
            <a:r>
              <a:rPr lang="en-GB" err="1"/>
              <a:t>pwyntpwer</a:t>
            </a:r>
            <a:r>
              <a:rPr lang="en-GB"/>
              <a:t>, </a:t>
            </a:r>
            <a:r>
              <a:rPr lang="en-GB" err="1"/>
              <a:t>taflen</a:t>
            </a:r>
            <a:r>
              <a:rPr lang="en-GB"/>
              <a:t> </a:t>
            </a:r>
            <a:r>
              <a:rPr lang="en-GB" err="1"/>
              <a:t>wybodaeth</a:t>
            </a:r>
            <a:r>
              <a:rPr lang="en-GB"/>
              <a:t>, poster, </a:t>
            </a:r>
            <a:r>
              <a:rPr lang="en-GB" err="1"/>
              <a:t>graff</a:t>
            </a:r>
            <a:r>
              <a:rPr lang="en-GB"/>
              <a:t> ...)</a:t>
            </a:r>
            <a:endParaRPr lang="en-GB">
              <a:cs typeface="Calibri"/>
            </a:endParaRPr>
          </a:p>
          <a:p>
            <a:pPr fontAlgn="base"/>
            <a:endParaRPr lang="en-US"/>
          </a:p>
          <a:p>
            <a:pPr fontAlgn="base"/>
            <a:r>
              <a:rPr lang="en-GB">
                <a:solidFill>
                  <a:srgbClr val="7030A0"/>
                </a:solidFill>
              </a:rPr>
              <a:t>Investigate and choose the best way to show us your findings on what varieties of flowers  are in your garden or you have passed on your walks.​ </a:t>
            </a:r>
            <a:endParaRPr lang="en-GB">
              <a:solidFill>
                <a:srgbClr val="7030A0"/>
              </a:solidFill>
              <a:cs typeface="Calibri"/>
            </a:endParaRPr>
          </a:p>
          <a:p>
            <a:pPr fontAlgn="base"/>
            <a:r>
              <a:rPr lang="en-GB">
                <a:solidFill>
                  <a:srgbClr val="7030A0"/>
                </a:solidFill>
              </a:rPr>
              <a:t>Will you create a power point, a poster, a pamphlet or a graph? The choice is yours!</a:t>
            </a:r>
            <a:endParaRPr lang="en-GB">
              <a:solidFill>
                <a:srgbClr val="7030A0"/>
              </a:solidFill>
              <a:cs typeface="Calibri"/>
            </a:endParaRPr>
          </a:p>
          <a:p>
            <a:pPr fontAlgn="base"/>
            <a:endParaRPr lang="en-GB"/>
          </a:p>
        </p:txBody>
      </p:sp>
      <p:pic>
        <p:nvPicPr>
          <p:cNvPr id="1027" name="Picture 3"/>
          <p:cNvPicPr>
            <a:picLocks noChangeAspect="1" noChangeArrowheads="1"/>
          </p:cNvPicPr>
          <p:nvPr/>
        </p:nvPicPr>
        <p:blipFill>
          <a:blip r:embed="rId3" cstate="print"/>
          <a:srcRect l="3110" t="21472" r="74065" b="56583"/>
          <a:stretch>
            <a:fillRect/>
          </a:stretch>
        </p:blipFill>
        <p:spPr bwMode="auto">
          <a:xfrm>
            <a:off x="548680" y="6177136"/>
            <a:ext cx="5544616" cy="2997090"/>
          </a:xfrm>
          <a:prstGeom prst="rect">
            <a:avLst/>
          </a:prstGeom>
          <a:noFill/>
          <a:ln w="9525">
            <a:noFill/>
            <a:miter lim="800000"/>
            <a:headEnd/>
            <a:tailEnd/>
          </a:ln>
        </p:spPr>
      </p:pic>
      <p:sp>
        <p:nvSpPr>
          <p:cNvPr id="12" name="Rectangle 11"/>
          <p:cNvSpPr/>
          <p:nvPr/>
        </p:nvSpPr>
        <p:spPr>
          <a:xfrm>
            <a:off x="188640" y="632520"/>
            <a:ext cx="6408712" cy="86409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0046A09-3468-4B5D-805F-FEDC2D9173FE}"/>
              </a:ext>
            </a:extLst>
          </p:cNvPr>
          <p:cNvSpPr txBox="1"/>
          <p:nvPr/>
        </p:nvSpPr>
        <p:spPr>
          <a:xfrm>
            <a:off x="2307012" y="26591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Segoe Print"/>
              </a:rPr>
              <a:t>Adref</a:t>
            </a:r>
            <a:r>
              <a:rPr lang="en-US" b="1">
                <a:latin typeface="Segoe Print"/>
              </a:rPr>
              <a:t>/ At home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nd Drawn Wild Flowers. Watercolor Wildflowers on White ..."/>
          <p:cNvPicPr>
            <a:picLocks noChangeAspect="1" noChangeArrowheads="1"/>
          </p:cNvPicPr>
          <p:nvPr/>
        </p:nvPicPr>
        <p:blipFill>
          <a:blip r:embed="rId2" cstate="print"/>
          <a:srcRect/>
          <a:stretch>
            <a:fillRect/>
          </a:stretch>
        </p:blipFill>
        <p:spPr bwMode="auto">
          <a:xfrm>
            <a:off x="0" y="6388100"/>
            <a:ext cx="6858000" cy="3136901"/>
          </a:xfrm>
          <a:prstGeom prst="rect">
            <a:avLst/>
          </a:prstGeom>
          <a:noFill/>
        </p:spPr>
      </p:pic>
      <p:sp>
        <p:nvSpPr>
          <p:cNvPr id="3" name="Rectangle 2"/>
          <p:cNvSpPr/>
          <p:nvPr/>
        </p:nvSpPr>
        <p:spPr>
          <a:xfrm>
            <a:off x="188640" y="632520"/>
            <a:ext cx="6408712" cy="86409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985DB09-4119-4A63-AF75-A0539E336B6A}"/>
              </a:ext>
            </a:extLst>
          </p:cNvPr>
          <p:cNvSpPr txBox="1"/>
          <p:nvPr/>
        </p:nvSpPr>
        <p:spPr>
          <a:xfrm>
            <a:off x="338177" y="756962"/>
            <a:ext cx="62572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err="1">
                <a:cs typeface="Segoe UI"/>
              </a:rPr>
              <a:t>Tasg</a:t>
            </a:r>
            <a:r>
              <a:rPr lang="en-GB" sz="1400" b="1">
                <a:cs typeface="Segoe UI"/>
              </a:rPr>
              <a:t> </a:t>
            </a:r>
            <a:r>
              <a:rPr lang="en-GB" sz="1400" b="1" err="1">
                <a:cs typeface="Segoe UI"/>
              </a:rPr>
              <a:t>Arloesi</a:t>
            </a:r>
            <a:r>
              <a:rPr lang="en-GB" sz="1400" b="1">
                <a:cs typeface="Segoe UI"/>
              </a:rPr>
              <a:t> 2 – Pa </a:t>
            </a:r>
            <a:r>
              <a:rPr lang="en-GB" sz="1400" b="1" err="1">
                <a:cs typeface="Segoe UI"/>
              </a:rPr>
              <a:t>flodau</a:t>
            </a:r>
            <a:r>
              <a:rPr lang="en-GB" sz="1400" b="1">
                <a:cs typeface="Segoe UI"/>
              </a:rPr>
              <a:t> </a:t>
            </a:r>
            <a:r>
              <a:rPr lang="en-GB" sz="1400" b="1" err="1">
                <a:cs typeface="Segoe UI"/>
              </a:rPr>
              <a:t>sydd</a:t>
            </a:r>
            <a:r>
              <a:rPr lang="en-GB" sz="1400" b="1">
                <a:cs typeface="Segoe UI"/>
              </a:rPr>
              <a:t> </a:t>
            </a:r>
            <a:r>
              <a:rPr lang="en-GB" sz="1400" b="1" err="1">
                <a:cs typeface="Segoe UI"/>
              </a:rPr>
              <a:t>yn</a:t>
            </a:r>
            <a:r>
              <a:rPr lang="en-GB" sz="1400" b="1">
                <a:cs typeface="Segoe UI"/>
              </a:rPr>
              <a:t> </a:t>
            </a:r>
            <a:r>
              <a:rPr lang="en-GB" sz="1400" b="1" err="1">
                <a:cs typeface="Segoe UI"/>
              </a:rPr>
              <a:t>eich</a:t>
            </a:r>
            <a:r>
              <a:rPr lang="en-GB" sz="1400" b="1">
                <a:cs typeface="Segoe UI"/>
              </a:rPr>
              <a:t> </a:t>
            </a:r>
            <a:r>
              <a:rPr lang="en-GB" sz="1400" b="1" err="1">
                <a:cs typeface="Segoe UI"/>
              </a:rPr>
              <a:t>gardd</a:t>
            </a:r>
            <a:r>
              <a:rPr lang="en-GB" sz="1400" b="1">
                <a:cs typeface="Segoe UI"/>
              </a:rPr>
              <a:t>? </a:t>
            </a:r>
            <a:r>
              <a:rPr lang="en-US" sz="1400">
                <a:cs typeface="Segoe UI"/>
              </a:rPr>
              <a:t>​​</a:t>
            </a:r>
            <a:br>
              <a:rPr lang="en-US" sz="1400">
                <a:cs typeface="Segoe UI"/>
              </a:rPr>
            </a:br>
            <a:r>
              <a:rPr lang="en-GB" sz="1400" b="1">
                <a:solidFill>
                  <a:srgbClr val="7030A0"/>
                </a:solidFill>
                <a:cs typeface="Segoe UI"/>
              </a:rPr>
              <a:t>Innovation Task 2</a:t>
            </a:r>
            <a:r>
              <a:rPr lang="en-US" sz="1400">
                <a:solidFill>
                  <a:srgbClr val="7030A0"/>
                </a:solidFill>
                <a:cs typeface="Segoe UI"/>
              </a:rPr>
              <a:t>​ - What varieties of flowers </a:t>
            </a:r>
            <a:r>
              <a:rPr lang="en-US" sz="1400">
                <a:cs typeface="Segoe UI"/>
              </a:rPr>
              <a:t>​</a:t>
            </a:r>
            <a:r>
              <a:rPr lang="en-US" sz="1400">
                <a:solidFill>
                  <a:srgbClr val="7030A0"/>
                </a:solidFill>
                <a:cs typeface="Segoe UI"/>
              </a:rPr>
              <a:t>are in your garden?</a:t>
            </a:r>
            <a:endParaRPr lang="en-US"/>
          </a:p>
        </p:txBody>
      </p:sp>
      <p:sp>
        <p:nvSpPr>
          <p:cNvPr id="4" name="TextBox 3">
            <a:extLst>
              <a:ext uri="{FF2B5EF4-FFF2-40B4-BE49-F238E27FC236}">
                <a16:creationId xmlns:a16="http://schemas.microsoft.com/office/drawing/2014/main" id="{07F4122C-8143-4BBD-BEA7-B318447A890E}"/>
              </a:ext>
            </a:extLst>
          </p:cNvPr>
          <p:cNvSpPr txBox="1"/>
          <p:nvPr/>
        </p:nvSpPr>
        <p:spPr>
          <a:xfrm>
            <a:off x="2419438" y="1856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Segoe Print"/>
              </a:rPr>
              <a:t>Adref</a:t>
            </a:r>
            <a:r>
              <a:rPr lang="en-US" b="1">
                <a:latin typeface="Segoe Print"/>
              </a:rPr>
              <a:t>/ At home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5747652B-5923-4CBC-9B30-0CAF65F0F90D}"/>
              </a:ext>
            </a:extLst>
          </p:cNvPr>
          <p:cNvPicPr>
            <a:picLocks noChangeAspect="1"/>
          </p:cNvPicPr>
          <p:nvPr/>
        </p:nvPicPr>
        <p:blipFill>
          <a:blip r:embed="rId2"/>
          <a:stretch>
            <a:fillRect/>
          </a:stretch>
        </p:blipFill>
        <p:spPr>
          <a:xfrm>
            <a:off x="-318871" y="-46560"/>
            <a:ext cx="6855775" cy="9950954"/>
          </a:xfrm>
          <a:prstGeom prst="rect">
            <a:avLst/>
          </a:prstGeom>
        </p:spPr>
      </p:pic>
    </p:spTree>
    <p:extLst>
      <p:ext uri="{BB962C8B-B14F-4D97-AF65-F5344CB8AC3E}">
        <p14:creationId xmlns:p14="http://schemas.microsoft.com/office/powerpoint/2010/main" val="2483683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Good of the Hive: Artist Matthew Willey Travels the World to ..."/>
          <p:cNvPicPr>
            <a:picLocks noChangeAspect="1" noChangeArrowheads="1"/>
          </p:cNvPicPr>
          <p:nvPr/>
        </p:nvPicPr>
        <p:blipFill>
          <a:blip r:embed="rId2" cstate="print"/>
          <a:srcRect/>
          <a:stretch>
            <a:fillRect/>
          </a:stretch>
        </p:blipFill>
        <p:spPr bwMode="auto">
          <a:xfrm>
            <a:off x="5438475" y="2539267"/>
            <a:ext cx="984673" cy="984673"/>
          </a:xfrm>
          <a:prstGeom prst="rect">
            <a:avLst/>
          </a:prstGeom>
          <a:noFill/>
        </p:spPr>
      </p:pic>
      <p:pic>
        <p:nvPicPr>
          <p:cNvPr id="11270" name="Picture 6" descr="The Good of the Hive: Artist Matthew Willey Travels the World to ..."/>
          <p:cNvPicPr>
            <a:picLocks noChangeAspect="1" noChangeArrowheads="1"/>
          </p:cNvPicPr>
          <p:nvPr/>
        </p:nvPicPr>
        <p:blipFill>
          <a:blip r:embed="rId3" cstate="print"/>
          <a:srcRect/>
          <a:stretch>
            <a:fillRect/>
          </a:stretch>
        </p:blipFill>
        <p:spPr bwMode="auto">
          <a:xfrm>
            <a:off x="327114" y="2373282"/>
            <a:ext cx="1389337" cy="1389337"/>
          </a:xfrm>
          <a:prstGeom prst="rect">
            <a:avLst/>
          </a:prstGeom>
          <a:noFill/>
        </p:spPr>
      </p:pic>
      <p:pic>
        <p:nvPicPr>
          <p:cNvPr id="11272" name="Picture 8" descr="The Good of the Hive: Artist Matthew Willey Travels the World to ..."/>
          <p:cNvPicPr>
            <a:picLocks noChangeAspect="1" noChangeArrowheads="1"/>
          </p:cNvPicPr>
          <p:nvPr/>
        </p:nvPicPr>
        <p:blipFill>
          <a:blip r:embed="rId4" cstate="print"/>
          <a:srcRect/>
          <a:stretch>
            <a:fillRect/>
          </a:stretch>
        </p:blipFill>
        <p:spPr bwMode="auto">
          <a:xfrm>
            <a:off x="3779378" y="2373129"/>
            <a:ext cx="1200697" cy="1200697"/>
          </a:xfrm>
          <a:prstGeom prst="rect">
            <a:avLst/>
          </a:prstGeom>
          <a:noFill/>
        </p:spPr>
      </p:pic>
      <p:sp>
        <p:nvSpPr>
          <p:cNvPr id="9" name="TextBox 8"/>
          <p:cNvSpPr txBox="1"/>
          <p:nvPr/>
        </p:nvSpPr>
        <p:spPr>
          <a:xfrm>
            <a:off x="228600" y="891433"/>
            <a:ext cx="6309320" cy="1446550"/>
          </a:xfrm>
          <a:prstGeom prst="rect">
            <a:avLst/>
          </a:prstGeom>
          <a:noFill/>
        </p:spPr>
        <p:txBody>
          <a:bodyPr wrap="square" rtlCol="0" anchor="t">
            <a:spAutoFit/>
          </a:bodyPr>
          <a:lstStyle/>
          <a:p>
            <a:r>
              <a:rPr lang="en-GB" sz="1100" err="1">
                <a:latin typeface="Segoe Print"/>
              </a:rPr>
              <a:t>Arlunydd</a:t>
            </a:r>
            <a:r>
              <a:rPr lang="en-GB" sz="1100">
                <a:latin typeface="Segoe Print"/>
              </a:rPr>
              <a:t> </a:t>
            </a:r>
            <a:r>
              <a:rPr lang="en-GB" sz="1100" err="1">
                <a:latin typeface="Segoe Print"/>
              </a:rPr>
              <a:t>yw</a:t>
            </a:r>
            <a:r>
              <a:rPr lang="en-GB" sz="1100">
                <a:latin typeface="Segoe Print"/>
              </a:rPr>
              <a:t> Matthew Willey. Mae e </a:t>
            </a:r>
            <a:r>
              <a:rPr lang="en-GB" sz="1100" err="1">
                <a:latin typeface="Segoe Print"/>
              </a:rPr>
              <a:t>wedi</a:t>
            </a:r>
            <a:r>
              <a:rPr lang="en-GB" sz="1100">
                <a:latin typeface="Segoe Print"/>
              </a:rPr>
              <a:t> </a:t>
            </a:r>
            <a:r>
              <a:rPr lang="en-GB" sz="1100" err="1">
                <a:latin typeface="Segoe Print"/>
              </a:rPr>
              <a:t>creu</a:t>
            </a:r>
            <a:r>
              <a:rPr lang="en-GB" sz="1100">
                <a:latin typeface="Segoe Print"/>
              </a:rPr>
              <a:t> </a:t>
            </a:r>
            <a:r>
              <a:rPr lang="en-GB" sz="1100" err="1">
                <a:latin typeface="Segoe Print"/>
              </a:rPr>
              <a:t>lluniau</a:t>
            </a:r>
            <a:r>
              <a:rPr lang="en-GB" sz="1100">
                <a:latin typeface="Segoe Print"/>
              </a:rPr>
              <a:t> o 50,000 o </a:t>
            </a:r>
            <a:r>
              <a:rPr lang="en-GB" sz="1100" err="1">
                <a:latin typeface="Segoe Print"/>
              </a:rPr>
              <a:t>wenyn</a:t>
            </a:r>
            <a:r>
              <a:rPr lang="en-GB" sz="1100">
                <a:latin typeface="Segoe Print"/>
              </a:rPr>
              <a:t> </a:t>
            </a:r>
            <a:r>
              <a:rPr lang="en-GB" sz="1100" err="1">
                <a:latin typeface="Segoe Print"/>
              </a:rPr>
              <a:t>ar</a:t>
            </a:r>
            <a:r>
              <a:rPr lang="en-GB" sz="1100">
                <a:latin typeface="Segoe Print"/>
              </a:rPr>
              <a:t> </a:t>
            </a:r>
            <a:r>
              <a:rPr lang="en-GB" sz="1100" err="1">
                <a:latin typeface="Segoe Print"/>
              </a:rPr>
              <a:t>adeiladau</a:t>
            </a:r>
            <a:r>
              <a:rPr lang="en-GB" sz="1100">
                <a:latin typeface="Segoe Print"/>
              </a:rPr>
              <a:t> </a:t>
            </a:r>
            <a:r>
              <a:rPr lang="en-GB" sz="1100" err="1">
                <a:latin typeface="Segoe Print"/>
              </a:rPr>
              <a:t>ar</a:t>
            </a:r>
            <a:r>
              <a:rPr lang="en-GB" sz="1100">
                <a:latin typeface="Segoe Print"/>
              </a:rPr>
              <a:t> draws y </a:t>
            </a:r>
            <a:r>
              <a:rPr lang="en-GB" sz="1100" err="1">
                <a:latin typeface="Segoe Print"/>
              </a:rPr>
              <a:t>byd</a:t>
            </a:r>
            <a:r>
              <a:rPr lang="en-GB" sz="1100">
                <a:latin typeface="Segoe Print"/>
              </a:rPr>
              <a:t>. </a:t>
            </a:r>
            <a:r>
              <a:rPr lang="en-GB" sz="1100" err="1">
                <a:latin typeface="Segoe Print"/>
              </a:rPr>
              <a:t>Dyma’r</a:t>
            </a:r>
            <a:r>
              <a:rPr lang="en-GB" sz="1100">
                <a:latin typeface="Segoe Print"/>
              </a:rPr>
              <a:t> </a:t>
            </a:r>
            <a:r>
              <a:rPr lang="en-GB" sz="1100" err="1">
                <a:latin typeface="Segoe Print"/>
              </a:rPr>
              <a:t>nifer</a:t>
            </a:r>
            <a:r>
              <a:rPr lang="en-GB" sz="1100">
                <a:latin typeface="Segoe Print"/>
              </a:rPr>
              <a:t> o </a:t>
            </a:r>
            <a:r>
              <a:rPr lang="en-GB" sz="1100" err="1">
                <a:latin typeface="Segoe Print"/>
              </a:rPr>
              <a:t>wenyn</a:t>
            </a:r>
            <a:r>
              <a:rPr lang="en-GB" sz="1100">
                <a:latin typeface="Segoe Print"/>
              </a:rPr>
              <a:t> </a:t>
            </a:r>
            <a:r>
              <a:rPr lang="en-GB" sz="1100" err="1">
                <a:latin typeface="Segoe Print"/>
              </a:rPr>
              <a:t>sydd</a:t>
            </a:r>
            <a:r>
              <a:rPr lang="en-GB" sz="1100">
                <a:latin typeface="Segoe Print"/>
              </a:rPr>
              <a:t> </a:t>
            </a:r>
            <a:r>
              <a:rPr lang="en-GB" sz="1100" err="1">
                <a:latin typeface="Segoe Print"/>
              </a:rPr>
              <a:t>ei</a:t>
            </a:r>
            <a:r>
              <a:rPr lang="en-GB" sz="1100">
                <a:latin typeface="Segoe Print"/>
              </a:rPr>
              <a:t> </a:t>
            </a:r>
            <a:r>
              <a:rPr lang="en-GB" sz="1100" err="1">
                <a:latin typeface="Segoe Print"/>
              </a:rPr>
              <a:t>hangen</a:t>
            </a:r>
            <a:r>
              <a:rPr lang="en-GB" sz="1100">
                <a:latin typeface="Segoe Print"/>
              </a:rPr>
              <a:t> </a:t>
            </a:r>
            <a:r>
              <a:rPr lang="en-GB" sz="1100" err="1">
                <a:latin typeface="Segoe Print"/>
              </a:rPr>
              <a:t>ar</a:t>
            </a:r>
            <a:r>
              <a:rPr lang="en-GB" sz="1100">
                <a:latin typeface="Segoe Print"/>
              </a:rPr>
              <a:t> </a:t>
            </a:r>
            <a:r>
              <a:rPr lang="en-GB" sz="1100" err="1">
                <a:latin typeface="Segoe Print"/>
              </a:rPr>
              <a:t>gyfer</a:t>
            </a:r>
            <a:r>
              <a:rPr lang="en-GB" sz="1100">
                <a:latin typeface="Segoe Print"/>
              </a:rPr>
              <a:t> </a:t>
            </a:r>
            <a:r>
              <a:rPr lang="en-GB" sz="1100" err="1">
                <a:latin typeface="Segoe Print"/>
              </a:rPr>
              <a:t>haid</a:t>
            </a:r>
            <a:r>
              <a:rPr lang="en-GB" sz="1100">
                <a:latin typeface="Segoe Print"/>
              </a:rPr>
              <a:t> o </a:t>
            </a:r>
            <a:r>
              <a:rPr lang="en-GB" sz="1100" err="1">
                <a:latin typeface="Segoe Print"/>
              </a:rPr>
              <a:t>wenyn</a:t>
            </a:r>
            <a:r>
              <a:rPr lang="en-GB" sz="1100">
                <a:latin typeface="Segoe Print"/>
              </a:rPr>
              <a:t> </a:t>
            </a:r>
            <a:r>
              <a:rPr lang="en-GB" sz="1100" err="1">
                <a:latin typeface="Segoe Print"/>
              </a:rPr>
              <a:t>iachus</a:t>
            </a:r>
            <a:r>
              <a:rPr lang="en-GB" sz="1100">
                <a:latin typeface="Segoe Print"/>
              </a:rPr>
              <a:t> a </a:t>
            </a:r>
            <a:r>
              <a:rPr lang="en-GB" sz="1100" err="1">
                <a:latin typeface="Segoe Print"/>
              </a:rPr>
              <a:t>llwyddiannus</a:t>
            </a:r>
            <a:r>
              <a:rPr lang="en-GB" sz="1100">
                <a:latin typeface="Segoe Print"/>
              </a:rPr>
              <a:t>. </a:t>
            </a:r>
            <a:r>
              <a:rPr lang="en-GB" sz="1100" err="1">
                <a:latin typeface="Segoe Print"/>
              </a:rPr>
              <a:t>Drwy</a:t>
            </a:r>
            <a:r>
              <a:rPr lang="en-GB" sz="1100">
                <a:latin typeface="Segoe Print"/>
              </a:rPr>
              <a:t> </a:t>
            </a:r>
            <a:r>
              <a:rPr lang="en-GB" sz="1100" err="1">
                <a:latin typeface="Segoe Print"/>
              </a:rPr>
              <a:t>ei</a:t>
            </a:r>
            <a:r>
              <a:rPr lang="en-GB" sz="1100">
                <a:latin typeface="Segoe Print"/>
              </a:rPr>
              <a:t> </a:t>
            </a:r>
            <a:r>
              <a:rPr lang="en-GB" sz="1100" err="1">
                <a:latin typeface="Segoe Print"/>
              </a:rPr>
              <a:t>waith</a:t>
            </a:r>
            <a:r>
              <a:rPr lang="en-GB" sz="1100">
                <a:latin typeface="Segoe Print"/>
              </a:rPr>
              <a:t> </a:t>
            </a:r>
            <a:r>
              <a:rPr lang="en-GB" sz="1100" err="1">
                <a:latin typeface="Segoe Print"/>
              </a:rPr>
              <a:t>celf</a:t>
            </a:r>
            <a:r>
              <a:rPr lang="en-GB" sz="1100">
                <a:latin typeface="Segoe Print"/>
              </a:rPr>
              <a:t>, </a:t>
            </a:r>
            <a:r>
              <a:rPr lang="en-GB" sz="1100" err="1">
                <a:latin typeface="Segoe Print"/>
              </a:rPr>
              <a:t>mae</a:t>
            </a:r>
            <a:r>
              <a:rPr lang="en-GB" sz="1100">
                <a:latin typeface="Segoe Print"/>
              </a:rPr>
              <a:t> Matthew </a:t>
            </a:r>
            <a:r>
              <a:rPr lang="en-GB" sz="1100" err="1">
                <a:latin typeface="Segoe Print"/>
              </a:rPr>
              <a:t>yn</a:t>
            </a:r>
            <a:r>
              <a:rPr lang="en-GB" sz="1100">
                <a:latin typeface="Segoe Print"/>
              </a:rPr>
              <a:t> </a:t>
            </a:r>
            <a:r>
              <a:rPr lang="en-GB" sz="1100" err="1">
                <a:latin typeface="Segoe Print"/>
              </a:rPr>
              <a:t>ysbrydoli</a:t>
            </a:r>
            <a:r>
              <a:rPr lang="en-GB" sz="1100">
                <a:latin typeface="Segoe Print"/>
              </a:rPr>
              <a:t> ac </a:t>
            </a:r>
            <a:r>
              <a:rPr lang="en-GB" sz="1100" err="1">
                <a:latin typeface="Segoe Print"/>
              </a:rPr>
              <a:t>yn</a:t>
            </a:r>
            <a:r>
              <a:rPr lang="en-GB" sz="1100">
                <a:latin typeface="Segoe Print"/>
              </a:rPr>
              <a:t> </a:t>
            </a:r>
            <a:r>
              <a:rPr lang="en-GB" sz="1100" err="1">
                <a:latin typeface="Segoe Print"/>
              </a:rPr>
              <a:t>codi</a:t>
            </a:r>
            <a:r>
              <a:rPr lang="en-GB" sz="1100">
                <a:latin typeface="Segoe Print"/>
              </a:rPr>
              <a:t> </a:t>
            </a:r>
            <a:r>
              <a:rPr lang="en-GB" sz="1100" err="1">
                <a:latin typeface="Segoe Print"/>
              </a:rPr>
              <a:t>ymwybyddiaeth</a:t>
            </a:r>
            <a:r>
              <a:rPr lang="en-GB" sz="1100">
                <a:latin typeface="Segoe Print"/>
              </a:rPr>
              <a:t> am </a:t>
            </a:r>
            <a:r>
              <a:rPr lang="en-GB" sz="1100" err="1">
                <a:latin typeface="Segoe Print"/>
              </a:rPr>
              <a:t>bwysigrwydd</a:t>
            </a:r>
            <a:r>
              <a:rPr lang="en-GB" sz="1100">
                <a:latin typeface="Segoe Print"/>
              </a:rPr>
              <a:t> y </a:t>
            </a:r>
            <a:r>
              <a:rPr lang="en-GB" sz="1100" err="1">
                <a:latin typeface="Segoe Print"/>
              </a:rPr>
              <a:t>gwenyn</a:t>
            </a:r>
            <a:r>
              <a:rPr lang="en-GB" sz="1100">
                <a:latin typeface="Segoe Print"/>
              </a:rPr>
              <a:t> </a:t>
            </a:r>
            <a:r>
              <a:rPr lang="en-GB" sz="1100" err="1">
                <a:latin typeface="Segoe Print"/>
              </a:rPr>
              <a:t>mêl</a:t>
            </a:r>
            <a:r>
              <a:rPr lang="en-GB" sz="1100">
                <a:latin typeface="Segoe Print"/>
              </a:rPr>
              <a:t> a </a:t>
            </a:r>
            <a:r>
              <a:rPr lang="en-GB" sz="1100" err="1">
                <a:latin typeface="Segoe Print"/>
              </a:rPr>
              <a:t>pheillwyr</a:t>
            </a:r>
            <a:r>
              <a:rPr lang="en-GB" sz="1100">
                <a:latin typeface="Segoe Print"/>
              </a:rPr>
              <a:t> </a:t>
            </a:r>
            <a:r>
              <a:rPr lang="en-GB" sz="1100" err="1">
                <a:latin typeface="Segoe Print"/>
              </a:rPr>
              <a:t>eraill</a:t>
            </a:r>
            <a:r>
              <a:rPr lang="en-GB" sz="1100">
                <a:latin typeface="Segoe Print"/>
              </a:rPr>
              <a:t>. Mae </a:t>
            </a:r>
            <a:r>
              <a:rPr lang="en-GB" sz="1100" err="1">
                <a:latin typeface="Segoe Print"/>
              </a:rPr>
              <a:t>ei</a:t>
            </a:r>
            <a:r>
              <a:rPr lang="en-GB" sz="1100">
                <a:latin typeface="Segoe Print"/>
              </a:rPr>
              <a:t> </a:t>
            </a:r>
            <a:r>
              <a:rPr lang="en-GB" sz="1100" err="1">
                <a:latin typeface="Segoe Print"/>
              </a:rPr>
              <a:t>waith</a:t>
            </a:r>
            <a:r>
              <a:rPr lang="en-GB" sz="1100">
                <a:latin typeface="Segoe Print"/>
              </a:rPr>
              <a:t> </a:t>
            </a:r>
            <a:r>
              <a:rPr lang="en-GB" sz="1100" err="1">
                <a:latin typeface="Segoe Print"/>
              </a:rPr>
              <a:t>ar</a:t>
            </a:r>
            <a:r>
              <a:rPr lang="en-GB" sz="1100">
                <a:latin typeface="Segoe Print"/>
              </a:rPr>
              <a:t> draws y </a:t>
            </a:r>
            <a:r>
              <a:rPr lang="en-GB" sz="1100" err="1">
                <a:latin typeface="Segoe Print"/>
              </a:rPr>
              <a:t>byd</a:t>
            </a:r>
            <a:r>
              <a:rPr lang="en-GB" sz="1100">
                <a:latin typeface="Segoe Print"/>
              </a:rPr>
              <a:t> </a:t>
            </a:r>
            <a:r>
              <a:rPr lang="en-GB" sz="1100" err="1">
                <a:latin typeface="Segoe Print"/>
              </a:rPr>
              <a:t>yn</a:t>
            </a:r>
            <a:r>
              <a:rPr lang="en-GB" sz="1100">
                <a:latin typeface="Segoe Print"/>
              </a:rPr>
              <a:t> </a:t>
            </a:r>
            <a:r>
              <a:rPr lang="en-GB" sz="1100" err="1">
                <a:latin typeface="Segoe Print"/>
              </a:rPr>
              <a:t>drosiad</a:t>
            </a:r>
            <a:r>
              <a:rPr lang="en-GB" sz="1100">
                <a:latin typeface="Segoe Print"/>
              </a:rPr>
              <a:t> </a:t>
            </a:r>
            <a:r>
              <a:rPr lang="en-GB" sz="1100" err="1">
                <a:latin typeface="Segoe Print"/>
              </a:rPr>
              <a:t>ar</a:t>
            </a:r>
            <a:r>
              <a:rPr lang="en-GB" sz="1100">
                <a:latin typeface="Segoe Print"/>
              </a:rPr>
              <a:t> </a:t>
            </a:r>
            <a:r>
              <a:rPr lang="en-GB" sz="1100" err="1">
                <a:latin typeface="Segoe Print"/>
              </a:rPr>
              <a:t>gyfer</a:t>
            </a:r>
            <a:r>
              <a:rPr lang="en-GB" sz="1100">
                <a:latin typeface="Segoe Print"/>
              </a:rPr>
              <a:t> y </a:t>
            </a:r>
            <a:r>
              <a:rPr lang="en-GB" sz="1100" err="1">
                <a:latin typeface="Segoe Print"/>
              </a:rPr>
              <a:t>cysylltiad</a:t>
            </a:r>
            <a:r>
              <a:rPr lang="en-GB" sz="1100">
                <a:latin typeface="Segoe Print"/>
              </a:rPr>
              <a:t> </a:t>
            </a:r>
            <a:r>
              <a:rPr lang="en-GB" sz="1100" err="1">
                <a:latin typeface="Segoe Print"/>
              </a:rPr>
              <a:t>sydd</a:t>
            </a:r>
            <a:r>
              <a:rPr lang="en-GB" sz="1100">
                <a:latin typeface="Segoe Print"/>
              </a:rPr>
              <a:t> </a:t>
            </a:r>
            <a:r>
              <a:rPr lang="en-GB" sz="1100" err="1">
                <a:latin typeface="Segoe Print"/>
              </a:rPr>
              <a:t>angen</a:t>
            </a:r>
            <a:r>
              <a:rPr lang="en-GB" sz="1100">
                <a:latin typeface="Segoe Print"/>
              </a:rPr>
              <a:t> </a:t>
            </a:r>
            <a:r>
              <a:rPr lang="en-GB" sz="1100" err="1">
                <a:latin typeface="Segoe Print"/>
              </a:rPr>
              <a:t>er</a:t>
            </a:r>
            <a:r>
              <a:rPr lang="en-GB" sz="1100">
                <a:latin typeface="Segoe Print"/>
              </a:rPr>
              <a:t> </a:t>
            </a:r>
            <a:r>
              <a:rPr lang="en-GB" sz="1100" err="1">
                <a:latin typeface="Segoe Print"/>
              </a:rPr>
              <a:t>mwyn</a:t>
            </a:r>
            <a:r>
              <a:rPr lang="en-GB" sz="1100">
                <a:latin typeface="Segoe Print"/>
              </a:rPr>
              <a:t> </a:t>
            </a:r>
            <a:r>
              <a:rPr lang="en-GB" sz="1100" err="1">
                <a:latin typeface="Segoe Print"/>
              </a:rPr>
              <a:t>cael</a:t>
            </a:r>
            <a:r>
              <a:rPr lang="en-GB" sz="1100">
                <a:latin typeface="Segoe Print"/>
              </a:rPr>
              <a:t> planed </a:t>
            </a:r>
            <a:r>
              <a:rPr lang="en-GB" sz="1100" err="1">
                <a:latin typeface="Segoe Print"/>
              </a:rPr>
              <a:t>iachus</a:t>
            </a:r>
            <a:r>
              <a:rPr lang="en-GB" sz="1100">
                <a:latin typeface="Segoe Print"/>
              </a:rPr>
              <a:t>. Mae </a:t>
            </a:r>
            <a:r>
              <a:rPr lang="en-GB" sz="1100" err="1">
                <a:latin typeface="Segoe Print"/>
              </a:rPr>
              <a:t>e’n</a:t>
            </a:r>
            <a:r>
              <a:rPr lang="en-GB" sz="1100">
                <a:latin typeface="Segoe Print"/>
              </a:rPr>
              <a:t> </a:t>
            </a:r>
            <a:r>
              <a:rPr lang="en-GB" sz="1100" err="1">
                <a:latin typeface="Segoe Print"/>
              </a:rPr>
              <a:t>codi</a:t>
            </a:r>
            <a:r>
              <a:rPr lang="en-GB" sz="1100">
                <a:latin typeface="Segoe Print"/>
              </a:rPr>
              <a:t> </a:t>
            </a:r>
            <a:r>
              <a:rPr lang="en-GB" sz="1100" err="1">
                <a:latin typeface="Segoe Print"/>
              </a:rPr>
              <a:t>ymwybyddiaeth</a:t>
            </a:r>
            <a:r>
              <a:rPr lang="en-GB" sz="1100">
                <a:latin typeface="Segoe Print"/>
              </a:rPr>
              <a:t> am y </a:t>
            </a:r>
            <a:r>
              <a:rPr lang="en-GB" sz="1100" err="1">
                <a:latin typeface="Segoe Print"/>
              </a:rPr>
              <a:t>gwenyn</a:t>
            </a:r>
            <a:r>
              <a:rPr lang="en-GB" sz="1100">
                <a:latin typeface="Segoe Print"/>
              </a:rPr>
              <a:t> </a:t>
            </a:r>
            <a:r>
              <a:rPr lang="en-GB" sz="1100" err="1">
                <a:latin typeface="Segoe Print"/>
              </a:rPr>
              <a:t>yn</a:t>
            </a:r>
            <a:r>
              <a:rPr lang="en-GB" sz="1100">
                <a:latin typeface="Segoe Print"/>
              </a:rPr>
              <a:t> </a:t>
            </a:r>
            <a:r>
              <a:rPr lang="en-GB" sz="1100" err="1">
                <a:latin typeface="Segoe Print"/>
              </a:rPr>
              <a:t>dibynnu</a:t>
            </a:r>
            <a:r>
              <a:rPr lang="en-GB" sz="1100">
                <a:latin typeface="Segoe Print"/>
              </a:rPr>
              <a:t> </a:t>
            </a:r>
            <a:r>
              <a:rPr lang="en-GB" sz="1100" err="1">
                <a:latin typeface="Segoe Print"/>
              </a:rPr>
              <a:t>ar</a:t>
            </a:r>
            <a:r>
              <a:rPr lang="en-GB" sz="1100">
                <a:latin typeface="Segoe Print"/>
              </a:rPr>
              <a:t> </a:t>
            </a:r>
            <a:r>
              <a:rPr lang="en-GB" sz="1100" err="1">
                <a:latin typeface="Segoe Print"/>
              </a:rPr>
              <a:t>eu</a:t>
            </a:r>
            <a:r>
              <a:rPr lang="en-GB" sz="1100">
                <a:latin typeface="Segoe Print"/>
              </a:rPr>
              <a:t> </a:t>
            </a:r>
            <a:r>
              <a:rPr lang="en-GB" sz="1100" err="1">
                <a:latin typeface="Segoe Print"/>
              </a:rPr>
              <a:t>gilydd</a:t>
            </a:r>
            <a:r>
              <a:rPr lang="en-GB" sz="1100">
                <a:latin typeface="Segoe Print"/>
              </a:rPr>
              <a:t> </a:t>
            </a:r>
            <a:r>
              <a:rPr lang="en-GB" sz="1100" err="1">
                <a:latin typeface="Segoe Print"/>
              </a:rPr>
              <a:t>er</a:t>
            </a:r>
            <a:r>
              <a:rPr lang="en-GB" sz="1100">
                <a:latin typeface="Segoe Print"/>
              </a:rPr>
              <a:t> </a:t>
            </a:r>
            <a:r>
              <a:rPr lang="en-GB" sz="1100" err="1">
                <a:latin typeface="Segoe Print"/>
              </a:rPr>
              <a:t>mwyn</a:t>
            </a:r>
            <a:r>
              <a:rPr lang="en-GB" sz="1100">
                <a:latin typeface="Segoe Print"/>
              </a:rPr>
              <a:t> bod </a:t>
            </a:r>
            <a:r>
              <a:rPr lang="en-GB" sz="1100" err="1">
                <a:latin typeface="Segoe Print"/>
              </a:rPr>
              <a:t>yn</a:t>
            </a:r>
            <a:r>
              <a:rPr lang="en-GB" sz="1100">
                <a:latin typeface="Segoe Print"/>
              </a:rPr>
              <a:t> </a:t>
            </a:r>
            <a:r>
              <a:rPr lang="en-GB" sz="1100" err="1">
                <a:latin typeface="Segoe Print"/>
              </a:rPr>
              <a:t>iach</a:t>
            </a:r>
            <a:r>
              <a:rPr lang="en-GB" sz="1100">
                <a:latin typeface="Segoe Print"/>
              </a:rPr>
              <a:t>. </a:t>
            </a:r>
            <a:r>
              <a:rPr lang="en-GB" sz="1100" err="1">
                <a:latin typeface="Segoe Print"/>
              </a:rPr>
              <a:t>Ydych</a:t>
            </a:r>
            <a:r>
              <a:rPr lang="en-GB" sz="1100">
                <a:latin typeface="Segoe Print"/>
              </a:rPr>
              <a:t> </a:t>
            </a:r>
            <a:r>
              <a:rPr lang="en-GB" sz="1100" err="1">
                <a:latin typeface="Segoe Print"/>
              </a:rPr>
              <a:t>chi’n</a:t>
            </a:r>
            <a:r>
              <a:rPr lang="en-GB" sz="1100">
                <a:latin typeface="Segoe Print"/>
              </a:rPr>
              <a:t> </a:t>
            </a:r>
            <a:r>
              <a:rPr lang="en-GB" sz="1100" err="1">
                <a:latin typeface="Segoe Print"/>
              </a:rPr>
              <a:t>gallu</a:t>
            </a:r>
            <a:r>
              <a:rPr lang="en-GB" sz="1100">
                <a:latin typeface="Segoe Print"/>
              </a:rPr>
              <a:t> </a:t>
            </a:r>
            <a:r>
              <a:rPr lang="en-GB" sz="1100" err="1">
                <a:latin typeface="Segoe Print"/>
              </a:rPr>
              <a:t>dilyn</a:t>
            </a:r>
            <a:r>
              <a:rPr lang="en-GB" sz="1100">
                <a:latin typeface="Segoe Print"/>
              </a:rPr>
              <a:t> </a:t>
            </a:r>
            <a:r>
              <a:rPr lang="en-GB" sz="1100" err="1">
                <a:latin typeface="Segoe Print"/>
              </a:rPr>
              <a:t>arddull</a:t>
            </a:r>
            <a:r>
              <a:rPr lang="en-GB" sz="1100">
                <a:latin typeface="Segoe Print"/>
              </a:rPr>
              <a:t> Matthew Willey </a:t>
            </a:r>
            <a:r>
              <a:rPr lang="en-GB" sz="1100" err="1">
                <a:latin typeface="Segoe Print"/>
              </a:rPr>
              <a:t>er</a:t>
            </a:r>
            <a:r>
              <a:rPr lang="en-GB" sz="1100">
                <a:latin typeface="Segoe Print"/>
              </a:rPr>
              <a:t> </a:t>
            </a:r>
            <a:r>
              <a:rPr lang="en-GB" sz="1100" err="1">
                <a:latin typeface="Segoe Print"/>
              </a:rPr>
              <a:t>mwyn</a:t>
            </a:r>
            <a:r>
              <a:rPr lang="en-GB" sz="1100">
                <a:latin typeface="Segoe Print"/>
              </a:rPr>
              <a:t> </a:t>
            </a:r>
            <a:r>
              <a:rPr lang="en-GB" sz="1100" err="1">
                <a:latin typeface="Segoe Print"/>
              </a:rPr>
              <a:t>creu</a:t>
            </a:r>
            <a:r>
              <a:rPr lang="en-GB" sz="1100">
                <a:latin typeface="Segoe Print"/>
              </a:rPr>
              <a:t> darn o </a:t>
            </a:r>
            <a:r>
              <a:rPr lang="en-GB" sz="1100" err="1">
                <a:latin typeface="Segoe Print"/>
              </a:rPr>
              <a:t>gelf</a:t>
            </a:r>
            <a:r>
              <a:rPr lang="en-GB" sz="1100">
                <a:latin typeface="Segoe Print"/>
              </a:rPr>
              <a:t> </a:t>
            </a:r>
            <a:r>
              <a:rPr lang="en-GB" sz="1100" err="1">
                <a:latin typeface="Segoe Print"/>
              </a:rPr>
              <a:t>eich</a:t>
            </a:r>
            <a:r>
              <a:rPr lang="en-GB" sz="1100">
                <a:latin typeface="Segoe Print"/>
              </a:rPr>
              <a:t> </a:t>
            </a:r>
            <a:r>
              <a:rPr lang="en-GB" sz="1100" err="1">
                <a:latin typeface="Segoe Print"/>
              </a:rPr>
              <a:t>hun</a:t>
            </a:r>
            <a:r>
              <a:rPr lang="en-GB" sz="1100">
                <a:latin typeface="Segoe Print"/>
              </a:rPr>
              <a:t>? </a:t>
            </a:r>
            <a:r>
              <a:rPr lang="en-GB" sz="1100" err="1">
                <a:latin typeface="Segoe Print"/>
              </a:rPr>
              <a:t>Dilynwch</a:t>
            </a:r>
            <a:r>
              <a:rPr lang="en-GB" sz="1100">
                <a:latin typeface="Segoe Print"/>
              </a:rPr>
              <a:t> y </a:t>
            </a:r>
            <a:r>
              <a:rPr lang="en-GB" sz="1100" err="1">
                <a:latin typeface="Segoe Print"/>
              </a:rPr>
              <a:t>linc</a:t>
            </a:r>
            <a:r>
              <a:rPr lang="en-GB" sz="1100">
                <a:latin typeface="Segoe Print"/>
              </a:rPr>
              <a:t> am </a:t>
            </a:r>
            <a:r>
              <a:rPr lang="en-GB" sz="1100" err="1">
                <a:latin typeface="Segoe Print"/>
              </a:rPr>
              <a:t>mwy</a:t>
            </a:r>
            <a:r>
              <a:rPr lang="en-GB" sz="1100">
                <a:latin typeface="Segoe Print"/>
              </a:rPr>
              <a:t> o </a:t>
            </a:r>
            <a:r>
              <a:rPr lang="en-GB" sz="1100" err="1">
                <a:latin typeface="Segoe Print"/>
              </a:rPr>
              <a:t>wybodaeth</a:t>
            </a:r>
            <a:r>
              <a:rPr lang="en-GB" sz="1100">
                <a:latin typeface="Segoe Print"/>
              </a:rPr>
              <a:t> </a:t>
            </a:r>
            <a:r>
              <a:rPr lang="en-GB" sz="1100">
                <a:ea typeface="+mn-lt"/>
                <a:cs typeface="+mn-lt"/>
                <a:hlinkClick r:id="rId5"/>
              </a:rPr>
              <a:t>https://www.thegoodofthehive.com/about</a:t>
            </a:r>
            <a:r>
              <a:rPr lang="en-GB" sz="1100">
                <a:latin typeface="Segoe Print"/>
                <a:ea typeface="+mn-lt"/>
                <a:cs typeface="+mn-lt"/>
              </a:rPr>
              <a:t>.</a:t>
            </a:r>
            <a:endParaRPr lang="en-GB" sz="1100">
              <a:latin typeface="Segoe Print"/>
            </a:endParaRPr>
          </a:p>
        </p:txBody>
      </p:sp>
      <p:sp>
        <p:nvSpPr>
          <p:cNvPr id="10" name="Rectangle 9"/>
          <p:cNvSpPr/>
          <p:nvPr/>
        </p:nvSpPr>
        <p:spPr>
          <a:xfrm>
            <a:off x="228600" y="249208"/>
            <a:ext cx="2294218" cy="646331"/>
          </a:xfrm>
          <a:prstGeom prst="rect">
            <a:avLst/>
          </a:prstGeom>
        </p:spPr>
        <p:txBody>
          <a:bodyPr wrap="none">
            <a:spAutoFit/>
          </a:bodyPr>
          <a:lstStyle/>
          <a:p>
            <a:r>
              <a:rPr lang="en-GB" err="1">
                <a:latin typeface="Segoe Print" pitchFamily="2" charset="0"/>
              </a:rPr>
              <a:t>Tasg</a:t>
            </a:r>
            <a:r>
              <a:rPr lang="en-GB">
                <a:latin typeface="Segoe Print" pitchFamily="2" charset="0"/>
              </a:rPr>
              <a:t> </a:t>
            </a:r>
            <a:r>
              <a:rPr lang="en-GB" err="1">
                <a:latin typeface="Segoe Print" pitchFamily="2" charset="0"/>
              </a:rPr>
              <a:t>Arloesi</a:t>
            </a:r>
            <a:r>
              <a:rPr lang="en-GB">
                <a:latin typeface="Segoe Print" pitchFamily="2" charset="0"/>
              </a:rPr>
              <a:t> 3</a:t>
            </a:r>
          </a:p>
          <a:p>
            <a:r>
              <a:rPr lang="en-GB">
                <a:solidFill>
                  <a:srgbClr val="7030A0"/>
                </a:solidFill>
                <a:latin typeface="Segoe Print" pitchFamily="2" charset="0"/>
              </a:rPr>
              <a:t>Innovation Task 3</a:t>
            </a:r>
            <a:endParaRPr lang="en-GB">
              <a:solidFill>
                <a:srgbClr val="7030A0"/>
              </a:solidFill>
            </a:endParaRPr>
          </a:p>
        </p:txBody>
      </p:sp>
      <p:sp>
        <p:nvSpPr>
          <p:cNvPr id="11" name="Rectangle 10"/>
          <p:cNvSpPr/>
          <p:nvPr/>
        </p:nvSpPr>
        <p:spPr>
          <a:xfrm>
            <a:off x="102014" y="3708097"/>
            <a:ext cx="6589732" cy="1384995"/>
          </a:xfrm>
          <a:prstGeom prst="rect">
            <a:avLst/>
          </a:prstGeom>
        </p:spPr>
        <p:txBody>
          <a:bodyPr wrap="square" anchor="t">
            <a:spAutoFit/>
          </a:bodyPr>
          <a:lstStyle/>
          <a:p>
            <a:r>
              <a:rPr lang="en-GB" sz="1100">
                <a:solidFill>
                  <a:srgbClr val="7030A0"/>
                </a:solidFill>
                <a:latin typeface="Segoe Print"/>
              </a:rPr>
              <a:t>The artist, Matthew Willey drew 50,000 bees on buildings across the world. 50,000 is the number of bees needed for a healthy hive. Through his artwork, Matthew inspires curiosity and awareness about the importance of honeybees and other pollinators. His work is a metaphor for the connectedness necessary for a healthy planet. The honeybees think “collectively” and depend on the hive to be healthy , not the individual bee. </a:t>
            </a:r>
            <a:endParaRPr lang="en-GB" sz="1100">
              <a:solidFill>
                <a:srgbClr val="7030A0"/>
              </a:solidFill>
              <a:latin typeface="Segoe Print" pitchFamily="2" charset="0"/>
            </a:endParaRPr>
          </a:p>
          <a:p>
            <a:r>
              <a:rPr lang="en-GB" sz="1100">
                <a:solidFill>
                  <a:srgbClr val="7030A0"/>
                </a:solidFill>
                <a:latin typeface="Segoe Print"/>
              </a:rPr>
              <a:t>Can you follow Matthew Willey’s style to create your own piece of art? Follow the link for more information. </a:t>
            </a:r>
            <a:r>
              <a:rPr lang="en-GB" sz="1100">
                <a:solidFill>
                  <a:srgbClr val="7030A0"/>
                </a:solidFill>
                <a:latin typeface="Segoe Print"/>
                <a:ea typeface="+mn-lt"/>
                <a:cs typeface="+mn-lt"/>
              </a:rPr>
              <a:t>  </a:t>
            </a:r>
            <a:r>
              <a:rPr lang="en-GB" sz="1100">
                <a:ea typeface="+mn-lt"/>
                <a:cs typeface="+mn-lt"/>
                <a:hlinkClick r:id="rId5"/>
              </a:rPr>
              <a:t>https://www.thegoodofthehive.com/about</a:t>
            </a:r>
            <a:r>
              <a:rPr lang="en-GB">
                <a:ea typeface="+mn-lt"/>
                <a:cs typeface="+mn-lt"/>
              </a:rPr>
              <a:t>.</a:t>
            </a:r>
            <a:endParaRPr lang="en-GB"/>
          </a:p>
        </p:txBody>
      </p:sp>
      <p:sp>
        <p:nvSpPr>
          <p:cNvPr id="2" name="Rectangle 1">
            <a:extLst>
              <a:ext uri="{FF2B5EF4-FFF2-40B4-BE49-F238E27FC236}">
                <a16:creationId xmlns:a16="http://schemas.microsoft.com/office/drawing/2014/main" id="{4EC99DFC-4B28-4D84-8572-11F8ED9B7632}"/>
              </a:ext>
            </a:extLst>
          </p:cNvPr>
          <p:cNvSpPr/>
          <p:nvPr/>
        </p:nvSpPr>
        <p:spPr>
          <a:xfrm>
            <a:off x="103908" y="155434"/>
            <a:ext cx="6566415" cy="487344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descr="A picture containing building, dog, man, sitting&#10;&#10;Description generated with very high confidence">
            <a:extLst>
              <a:ext uri="{FF2B5EF4-FFF2-40B4-BE49-F238E27FC236}">
                <a16:creationId xmlns:a16="http://schemas.microsoft.com/office/drawing/2014/main" id="{B9DBB678-74A3-4F16-B107-CB37F6B89E5D}"/>
              </a:ext>
            </a:extLst>
          </p:cNvPr>
          <p:cNvPicPr>
            <a:picLocks noChangeAspect="1"/>
          </p:cNvPicPr>
          <p:nvPr/>
        </p:nvPicPr>
        <p:blipFill>
          <a:blip r:embed="rId6"/>
          <a:stretch>
            <a:fillRect/>
          </a:stretch>
        </p:blipFill>
        <p:spPr>
          <a:xfrm>
            <a:off x="2080260" y="2535936"/>
            <a:ext cx="1303020" cy="704088"/>
          </a:xfrm>
          <a:prstGeom prst="rect">
            <a:avLst/>
          </a:prstGeom>
        </p:spPr>
      </p:pic>
      <p:sp>
        <p:nvSpPr>
          <p:cNvPr id="4" name="TextBox 3">
            <a:extLst>
              <a:ext uri="{FF2B5EF4-FFF2-40B4-BE49-F238E27FC236}">
                <a16:creationId xmlns:a16="http://schemas.microsoft.com/office/drawing/2014/main" id="{419AD787-E6B4-4D42-95AC-C898D5AFFAEC}"/>
              </a:ext>
            </a:extLst>
          </p:cNvPr>
          <p:cNvSpPr txBox="1"/>
          <p:nvPr/>
        </p:nvSpPr>
        <p:spPr>
          <a:xfrm>
            <a:off x="4378866" y="33013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Segoe Print"/>
              </a:rPr>
              <a:t>Adref</a:t>
            </a:r>
            <a:r>
              <a:rPr lang="en-US" b="1">
                <a:latin typeface="Segoe Print"/>
              </a:rPr>
              <a:t>/ At home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3A9A2-8188-4D0A-8065-23C6BED80CCC}"/>
              </a:ext>
            </a:extLst>
          </p:cNvPr>
          <p:cNvSpPr/>
          <p:nvPr/>
        </p:nvSpPr>
        <p:spPr>
          <a:xfrm>
            <a:off x="381000" y="833041"/>
            <a:ext cx="6159500" cy="1169551"/>
          </a:xfrm>
          <a:prstGeom prst="rect">
            <a:avLst/>
          </a:prstGeom>
        </p:spPr>
        <p:txBody>
          <a:bodyPr wrap="square" anchor="t">
            <a:spAutoFit/>
          </a:bodyPr>
          <a:lstStyle/>
          <a:p>
            <a:pPr fontAlgn="base"/>
            <a:r>
              <a:rPr lang="en-GB" sz="1400">
                <a:solidFill>
                  <a:srgbClr val="0D0D0D"/>
                </a:solidFill>
                <a:latin typeface="Segoe Print"/>
              </a:rPr>
              <a:t>A </a:t>
            </a:r>
            <a:r>
              <a:rPr lang="en-GB" sz="1400" err="1">
                <a:solidFill>
                  <a:srgbClr val="0D0D0D"/>
                </a:solidFill>
                <a:latin typeface="Segoe Print"/>
              </a:rPr>
              <a:t>fedrwch</a:t>
            </a:r>
            <a:r>
              <a:rPr lang="en-GB" sz="1400">
                <a:solidFill>
                  <a:srgbClr val="0D0D0D"/>
                </a:solidFill>
                <a:latin typeface="Segoe Print"/>
              </a:rPr>
              <a:t> chi </a:t>
            </a:r>
            <a:r>
              <a:rPr lang="en-GB" sz="1400" err="1">
                <a:solidFill>
                  <a:srgbClr val="0D0D0D"/>
                </a:solidFill>
                <a:latin typeface="Segoe Print"/>
              </a:rPr>
              <a:t>greu</a:t>
            </a:r>
            <a:r>
              <a:rPr lang="en-GB" sz="1400">
                <a:solidFill>
                  <a:srgbClr val="0D0D0D"/>
                </a:solidFill>
                <a:latin typeface="Segoe Print"/>
              </a:rPr>
              <a:t> </a:t>
            </a:r>
            <a:r>
              <a:rPr lang="en-GB" sz="1400" err="1">
                <a:solidFill>
                  <a:srgbClr val="0D0D0D"/>
                </a:solidFill>
                <a:latin typeface="Segoe Print"/>
              </a:rPr>
              <a:t>cardiau</a:t>
            </a:r>
            <a:r>
              <a:rPr lang="en-GB" sz="1400">
                <a:solidFill>
                  <a:srgbClr val="0D0D0D"/>
                </a:solidFill>
                <a:latin typeface="Segoe Print"/>
              </a:rPr>
              <a:t> </a:t>
            </a:r>
            <a:r>
              <a:rPr lang="en-GB" sz="1400" err="1">
                <a:solidFill>
                  <a:srgbClr val="0D0D0D"/>
                </a:solidFill>
                <a:latin typeface="Segoe Print"/>
              </a:rPr>
              <a:t>fflach</a:t>
            </a:r>
            <a:r>
              <a:rPr lang="en-GB" sz="1400">
                <a:solidFill>
                  <a:srgbClr val="0D0D0D"/>
                </a:solidFill>
                <a:latin typeface="Segoe Print"/>
              </a:rPr>
              <a:t> </a:t>
            </a:r>
            <a:r>
              <a:rPr lang="en-GB" sz="1400" err="1">
                <a:solidFill>
                  <a:srgbClr val="0D0D0D"/>
                </a:solidFill>
                <a:latin typeface="Segoe Print"/>
              </a:rPr>
              <a:t>sy'n</a:t>
            </a:r>
            <a:r>
              <a:rPr lang="en-GB" sz="1400">
                <a:solidFill>
                  <a:srgbClr val="0D0D0D"/>
                </a:solidFill>
                <a:latin typeface="Segoe Print"/>
              </a:rPr>
              <a:t> </a:t>
            </a:r>
            <a:r>
              <a:rPr lang="en-GB" sz="1400" err="1">
                <a:solidFill>
                  <a:srgbClr val="0D0D0D"/>
                </a:solidFill>
                <a:latin typeface="Segoe Print"/>
              </a:rPr>
              <a:t>dangos</a:t>
            </a:r>
            <a:r>
              <a:rPr lang="en-GB" sz="1400">
                <a:solidFill>
                  <a:srgbClr val="0D0D0D"/>
                </a:solidFill>
                <a:latin typeface="Segoe Print"/>
              </a:rPr>
              <a:t>, </a:t>
            </a:r>
            <a:r>
              <a:rPr lang="en-GB" sz="1400" err="1">
                <a:solidFill>
                  <a:srgbClr val="0D0D0D"/>
                </a:solidFill>
                <a:latin typeface="Segoe Print"/>
              </a:rPr>
              <a:t>cwtsh</a:t>
            </a:r>
            <a:r>
              <a:rPr lang="en-GB" sz="1400">
                <a:solidFill>
                  <a:srgbClr val="0D0D0D"/>
                </a:solidFill>
                <a:latin typeface="Segoe Print"/>
              </a:rPr>
              <a:t>, </a:t>
            </a:r>
            <a:r>
              <a:rPr lang="en-GB" sz="1400" err="1">
                <a:solidFill>
                  <a:srgbClr val="0D0D0D"/>
                </a:solidFill>
                <a:latin typeface="Segoe Print"/>
              </a:rPr>
              <a:t>neges</a:t>
            </a:r>
            <a:r>
              <a:rPr lang="en-GB" sz="1400">
                <a:solidFill>
                  <a:srgbClr val="0D0D0D"/>
                </a:solidFill>
                <a:latin typeface="Segoe Print"/>
              </a:rPr>
              <a:t> a  pump uchel? Gallwch ddangos y cardiau i'ch ffrindiau ar yr iard!</a:t>
            </a:r>
            <a:r>
              <a:rPr lang="en-US" sz="1400">
                <a:solidFill>
                  <a:srgbClr val="000000"/>
                </a:solidFill>
                <a:latin typeface="Segoe Print"/>
              </a:rPr>
              <a:t>​</a:t>
            </a:r>
          </a:p>
          <a:p>
            <a:pPr fontAlgn="base"/>
            <a:r>
              <a:rPr lang="en-GB" sz="1400">
                <a:solidFill>
                  <a:srgbClr val="000000"/>
                </a:solidFill>
                <a:latin typeface="Segoe Print" panose="02000600000000000000" pitchFamily="2" charset="0"/>
              </a:rPr>
              <a:t>​</a:t>
            </a:r>
            <a:endParaRPr lang="en-GB" sz="1400">
              <a:solidFill>
                <a:srgbClr val="000000"/>
              </a:solidFill>
              <a:latin typeface="Segoe UI" panose="020B0502040204020203" pitchFamily="34" charset="0"/>
            </a:endParaRPr>
          </a:p>
          <a:p>
            <a:pPr fontAlgn="base"/>
            <a:r>
              <a:rPr lang="en-GB" sz="1400" b="1">
                <a:solidFill>
                  <a:srgbClr val="CC99FF"/>
                </a:solidFill>
                <a:latin typeface="Segoe Print" panose="02000600000000000000" pitchFamily="2" charset="0"/>
              </a:rPr>
              <a:t>Can you make flash cards that show hugs, messages and a high</a:t>
            </a:r>
            <a:r>
              <a:rPr lang="en-GB" sz="1400">
                <a:solidFill>
                  <a:srgbClr val="000000"/>
                </a:solidFill>
                <a:latin typeface="Segoe Print" panose="02000600000000000000" pitchFamily="2" charset="0"/>
              </a:rPr>
              <a:t>​</a:t>
            </a:r>
            <a:r>
              <a:rPr lang="en-GB" sz="1400">
                <a:solidFill>
                  <a:srgbClr val="000000"/>
                </a:solidFill>
                <a:latin typeface="Segoe UI" panose="020B0502040204020203" pitchFamily="34" charset="0"/>
              </a:rPr>
              <a:t> </a:t>
            </a:r>
            <a:r>
              <a:rPr lang="en-GB" sz="1400" b="1">
                <a:solidFill>
                  <a:srgbClr val="CC99FF"/>
                </a:solidFill>
                <a:latin typeface="Segoe Print" panose="02000600000000000000" pitchFamily="2" charset="0"/>
              </a:rPr>
              <a:t>fives? You can show these to</a:t>
            </a:r>
            <a:r>
              <a:rPr lang="en-GB" sz="1400">
                <a:solidFill>
                  <a:srgbClr val="000000"/>
                </a:solidFill>
                <a:latin typeface="Segoe Print" panose="02000600000000000000" pitchFamily="2" charset="0"/>
              </a:rPr>
              <a:t>​</a:t>
            </a:r>
            <a:r>
              <a:rPr lang="en-GB" sz="1400">
                <a:solidFill>
                  <a:srgbClr val="000000"/>
                </a:solidFill>
                <a:latin typeface="Segoe UI" panose="020B0502040204020203" pitchFamily="34" charset="0"/>
              </a:rPr>
              <a:t> </a:t>
            </a:r>
            <a:r>
              <a:rPr lang="en-GB" sz="1400" b="1">
                <a:solidFill>
                  <a:srgbClr val="CC99FF"/>
                </a:solidFill>
                <a:latin typeface="Segoe Print" panose="02000600000000000000" pitchFamily="2" charset="0"/>
              </a:rPr>
              <a:t>your friends on the yard. </a:t>
            </a:r>
            <a:endParaRPr lang="en-US" sz="1400" b="0" i="0">
              <a:solidFill>
                <a:srgbClr val="000000"/>
              </a:solidFill>
              <a:effectLst/>
              <a:latin typeface="Segoe UI" panose="020B0502040204020203" pitchFamily="34" charset="0"/>
            </a:endParaRPr>
          </a:p>
        </p:txBody>
      </p:sp>
      <p:sp>
        <p:nvSpPr>
          <p:cNvPr id="3" name="Rectangle 3">
            <a:extLst>
              <a:ext uri="{FF2B5EF4-FFF2-40B4-BE49-F238E27FC236}">
                <a16:creationId xmlns:a16="http://schemas.microsoft.com/office/drawing/2014/main" id="{B035FF0E-98B8-41F7-8507-6CD426EC62E4}"/>
              </a:ext>
            </a:extLst>
          </p:cNvPr>
          <p:cNvSpPr>
            <a:spLocks noChangeArrowheads="1"/>
          </p:cNvSpPr>
          <p:nvPr/>
        </p:nvSpPr>
        <p:spPr bwMode="auto">
          <a:xfrm>
            <a:off x="192881" y="198011"/>
            <a:ext cx="4150519" cy="54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ctr" anchorCtr="0" compatLnSpc="1">
            <a:prstTxWarp prst="textNoShape">
              <a:avLst/>
            </a:prstTxWarp>
            <a:spAutoFit/>
          </a:bodyPr>
          <a:lstStyle/>
          <a:p>
            <a:pPr defTabSz="514356" eaLnBrk="0" fontAlgn="base" hangingPunct="0">
              <a:spcBef>
                <a:spcPct val="0"/>
              </a:spcBef>
              <a:spcAft>
                <a:spcPct val="0"/>
              </a:spcAft>
            </a:pPr>
            <a:r>
              <a:rPr lang="en-US" altLang="en-US" sz="1600" b="1" u="sng" err="1">
                <a:latin typeface="Segoe Print" panose="02000600000000000000" pitchFamily="2" charset="0"/>
                <a:ea typeface="Calibri" panose="020F0502020204030204" pitchFamily="34" charset="0"/>
                <a:cs typeface="Times New Roman" panose="02020603050405020304" pitchFamily="18" charset="0"/>
              </a:rPr>
              <a:t>Tasg</a:t>
            </a:r>
            <a:r>
              <a:rPr lang="en-US" altLang="en-US" sz="1600" b="1" u="sng">
                <a:latin typeface="Segoe Print" panose="02000600000000000000" pitchFamily="2" charset="0"/>
                <a:ea typeface="Calibri" panose="020F0502020204030204" pitchFamily="34" charset="0"/>
                <a:cs typeface="Times New Roman" panose="02020603050405020304" pitchFamily="18" charset="0"/>
              </a:rPr>
              <a:t> 1 </a:t>
            </a:r>
            <a:r>
              <a:rPr lang="en-US" altLang="en-US" sz="1600" b="1" u="sng" err="1">
                <a:latin typeface="Segoe Print" panose="02000600000000000000" pitchFamily="2" charset="0"/>
                <a:ea typeface="Calibri" panose="020F0502020204030204" pitchFamily="34" charset="0"/>
                <a:cs typeface="Times New Roman" panose="02020603050405020304" pitchFamily="18" charset="0"/>
              </a:rPr>
              <a:t>Lles</a:t>
            </a:r>
            <a:r>
              <a:rPr lang="en-US" altLang="en-US" sz="1600" b="1" u="sng">
                <a:latin typeface="Segoe Print" panose="02000600000000000000" pitchFamily="2" charset="0"/>
                <a:ea typeface="Calibri" panose="020F0502020204030204" pitchFamily="34" charset="0"/>
                <a:cs typeface="Times New Roman" panose="02020603050405020304" pitchFamily="18" charset="0"/>
              </a:rPr>
              <a:t> (</a:t>
            </a:r>
            <a:r>
              <a:rPr lang="en-US" altLang="en-US" sz="1600" b="1" u="sng" err="1">
                <a:latin typeface="Segoe Print" panose="02000600000000000000" pitchFamily="2" charset="0"/>
                <a:ea typeface="Calibri" panose="020F0502020204030204" pitchFamily="34" charset="0"/>
                <a:cs typeface="Times New Roman" panose="02020603050405020304" pitchFamily="18" charset="0"/>
              </a:rPr>
              <a:t>Yn</a:t>
            </a:r>
            <a:r>
              <a:rPr lang="en-US" altLang="en-US" sz="1600" b="1" u="sng">
                <a:latin typeface="Segoe Print" panose="02000600000000000000" pitchFamily="2" charset="0"/>
                <a:ea typeface="Calibri" panose="020F0502020204030204" pitchFamily="34" charset="0"/>
                <a:cs typeface="Times New Roman" panose="02020603050405020304" pitchFamily="18" charset="0"/>
              </a:rPr>
              <a:t> </a:t>
            </a:r>
            <a:r>
              <a:rPr lang="en-US" altLang="en-US" sz="1600" b="1" u="sng" err="1">
                <a:latin typeface="Segoe Print" panose="02000600000000000000" pitchFamily="2" charset="0"/>
                <a:ea typeface="Calibri" panose="020F0502020204030204" pitchFamily="34" charset="0"/>
                <a:cs typeface="Times New Roman" panose="02020603050405020304" pitchFamily="18" charset="0"/>
              </a:rPr>
              <a:t>yr</a:t>
            </a:r>
            <a:r>
              <a:rPr lang="en-US" altLang="en-US" sz="1600" b="1" u="sng">
                <a:latin typeface="Segoe Print" panose="02000600000000000000" pitchFamily="2" charset="0"/>
                <a:ea typeface="Calibri" panose="020F0502020204030204" pitchFamily="34" charset="0"/>
                <a:cs typeface="Times New Roman" panose="02020603050405020304" pitchFamily="18" charset="0"/>
              </a:rPr>
              <a:t> Ysgol)</a:t>
            </a:r>
            <a:endParaRPr lang="en-GB" altLang="en-US" sz="1100"/>
          </a:p>
          <a:p>
            <a:pPr defTabSz="514356" eaLnBrk="0" fontAlgn="base" hangingPunct="0">
              <a:spcBef>
                <a:spcPct val="0"/>
              </a:spcBef>
              <a:spcAft>
                <a:spcPct val="0"/>
              </a:spcAft>
            </a:pPr>
            <a:r>
              <a:rPr lang="en-US" altLang="en-US" sz="1600" b="1" u="sng">
                <a:solidFill>
                  <a:srgbClr val="CC00CC"/>
                </a:solidFill>
                <a:latin typeface="Segoe Print" panose="02000600000000000000" pitchFamily="2" charset="0"/>
                <a:ea typeface="Calibri" panose="020F0502020204030204" pitchFamily="34" charset="0"/>
                <a:cs typeface="Times New Roman" panose="02020603050405020304" pitchFamily="18" charset="0"/>
              </a:rPr>
              <a:t>Wellbeing Task 1 (In school)</a:t>
            </a:r>
            <a:endParaRPr lang="en-US" altLang="en-US" sz="2800">
              <a:latin typeface="Arial" panose="020B0604020202020204" pitchFamily="34" charset="0"/>
            </a:endParaRPr>
          </a:p>
        </p:txBody>
      </p:sp>
      <p:sp>
        <p:nvSpPr>
          <p:cNvPr id="4" name="Rectangle 3">
            <a:extLst>
              <a:ext uri="{FF2B5EF4-FFF2-40B4-BE49-F238E27FC236}">
                <a16:creationId xmlns:a16="http://schemas.microsoft.com/office/drawing/2014/main" id="{A05A96E1-D3B8-4687-854B-892DE5A255BF}"/>
              </a:ext>
            </a:extLst>
          </p:cNvPr>
          <p:cNvSpPr/>
          <p:nvPr/>
        </p:nvSpPr>
        <p:spPr>
          <a:xfrm>
            <a:off x="381000" y="2362201"/>
            <a:ext cx="2717800" cy="3352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82C0EB7-BCEC-418B-8EF0-38FF26CF7D70}"/>
              </a:ext>
            </a:extLst>
          </p:cNvPr>
          <p:cNvSpPr/>
          <p:nvPr/>
        </p:nvSpPr>
        <p:spPr>
          <a:xfrm>
            <a:off x="3556000" y="2362201"/>
            <a:ext cx="2717800" cy="3352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1035974-8B8F-4610-B9C6-9B7D5469B44E}"/>
              </a:ext>
            </a:extLst>
          </p:cNvPr>
          <p:cNvSpPr/>
          <p:nvPr/>
        </p:nvSpPr>
        <p:spPr>
          <a:xfrm>
            <a:off x="381000" y="6074610"/>
            <a:ext cx="2717800" cy="3352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697850A-904F-4BB0-91D3-8713093D8D28}"/>
              </a:ext>
            </a:extLst>
          </p:cNvPr>
          <p:cNvSpPr/>
          <p:nvPr/>
        </p:nvSpPr>
        <p:spPr>
          <a:xfrm>
            <a:off x="3556000" y="6074610"/>
            <a:ext cx="2717800" cy="3352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8715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218CD5-58E9-4555-80A5-B826C9EC458E}"/>
              </a:ext>
            </a:extLst>
          </p:cNvPr>
          <p:cNvSpPr/>
          <p:nvPr/>
        </p:nvSpPr>
        <p:spPr>
          <a:xfrm>
            <a:off x="117923" y="854973"/>
            <a:ext cx="6108700" cy="1754326"/>
          </a:xfrm>
          <a:prstGeom prst="rect">
            <a:avLst/>
          </a:prstGeom>
        </p:spPr>
        <p:txBody>
          <a:bodyPr wrap="square" anchor="t">
            <a:spAutoFit/>
          </a:bodyPr>
          <a:lstStyle/>
          <a:p>
            <a:r>
              <a:rPr lang="en-GB" sz="1200" b="1" err="1">
                <a:solidFill>
                  <a:srgbClr val="000000"/>
                </a:solidFill>
                <a:latin typeface="Segoe Print"/>
              </a:rPr>
              <a:t>Trafodwch</a:t>
            </a:r>
            <a:r>
              <a:rPr lang="en-GB" sz="1200" b="1">
                <a:solidFill>
                  <a:srgbClr val="000000"/>
                </a:solidFill>
                <a:latin typeface="Segoe Print"/>
              </a:rPr>
              <a:t> a </a:t>
            </a:r>
            <a:r>
              <a:rPr lang="en-GB" sz="1200" b="1" err="1">
                <a:solidFill>
                  <a:srgbClr val="000000"/>
                </a:solidFill>
                <a:latin typeface="Segoe Print"/>
              </a:rPr>
              <a:t>nodwch</a:t>
            </a:r>
            <a:r>
              <a:rPr lang="en-GB" sz="1200" b="1">
                <a:solidFill>
                  <a:srgbClr val="000000"/>
                </a:solidFill>
                <a:latin typeface="Segoe Print"/>
              </a:rPr>
              <a:t> </a:t>
            </a:r>
            <a:r>
              <a:rPr lang="en-GB" sz="1200" b="1" err="1">
                <a:solidFill>
                  <a:srgbClr val="000000"/>
                </a:solidFill>
                <a:latin typeface="Segoe Print"/>
              </a:rPr>
              <a:t>eich</a:t>
            </a:r>
            <a:r>
              <a:rPr lang="en-GB" sz="1200" b="1">
                <a:solidFill>
                  <a:srgbClr val="000000"/>
                </a:solidFill>
                <a:latin typeface="Segoe Print"/>
              </a:rPr>
              <a:t> </a:t>
            </a:r>
            <a:r>
              <a:rPr lang="en-GB" sz="1200" b="1" err="1">
                <a:solidFill>
                  <a:srgbClr val="000000"/>
                </a:solidFill>
                <a:latin typeface="Segoe Print"/>
              </a:rPr>
              <a:t>sylwadau</a:t>
            </a:r>
            <a:r>
              <a:rPr lang="en-GB" sz="1200" b="1">
                <a:solidFill>
                  <a:srgbClr val="000000"/>
                </a:solidFill>
                <a:latin typeface="Segoe Print"/>
              </a:rPr>
              <a:t> </a:t>
            </a:r>
            <a:r>
              <a:rPr lang="en-GB" sz="1200" b="1" err="1">
                <a:solidFill>
                  <a:srgbClr val="000000"/>
                </a:solidFill>
                <a:latin typeface="Segoe Print"/>
              </a:rPr>
              <a:t>isod</a:t>
            </a:r>
            <a:r>
              <a:rPr lang="en-GB" sz="1200" b="1">
                <a:solidFill>
                  <a:srgbClr val="000000"/>
                </a:solidFill>
                <a:latin typeface="Segoe Print"/>
              </a:rPr>
              <a:t>, </a:t>
            </a:r>
            <a:r>
              <a:rPr lang="en-GB" sz="1200" b="1" err="1">
                <a:solidFill>
                  <a:srgbClr val="000000"/>
                </a:solidFill>
                <a:latin typeface="Segoe Print"/>
              </a:rPr>
              <a:t>gan</a:t>
            </a:r>
            <a:r>
              <a:rPr lang="en-GB" sz="1200" b="1">
                <a:solidFill>
                  <a:srgbClr val="000000"/>
                </a:solidFill>
                <a:latin typeface="Segoe Print"/>
              </a:rPr>
              <a:t> </a:t>
            </a:r>
            <a:r>
              <a:rPr lang="en-GB" sz="1200" b="1" err="1">
                <a:solidFill>
                  <a:srgbClr val="000000"/>
                </a:solidFill>
                <a:latin typeface="Segoe Print"/>
              </a:rPr>
              <a:t>dynnu</a:t>
            </a:r>
            <a:r>
              <a:rPr lang="en-GB" sz="1200" b="1">
                <a:solidFill>
                  <a:srgbClr val="000000"/>
                </a:solidFill>
                <a:latin typeface="Segoe Print"/>
              </a:rPr>
              <a:t> </a:t>
            </a:r>
            <a:r>
              <a:rPr lang="en-GB" sz="1200" b="1" err="1">
                <a:solidFill>
                  <a:srgbClr val="000000"/>
                </a:solidFill>
                <a:latin typeface="Segoe Print"/>
              </a:rPr>
              <a:t>llun</a:t>
            </a:r>
            <a:r>
              <a:rPr lang="en-GB" sz="1200" b="1">
                <a:solidFill>
                  <a:srgbClr val="000000"/>
                </a:solidFill>
                <a:latin typeface="Segoe Print"/>
              </a:rPr>
              <a:t> </a:t>
            </a:r>
            <a:r>
              <a:rPr lang="en-GB" sz="1200" b="1" err="1">
                <a:solidFill>
                  <a:srgbClr val="000000"/>
                </a:solidFill>
                <a:latin typeface="Segoe Print"/>
              </a:rPr>
              <a:t>o'ch</a:t>
            </a:r>
            <a:r>
              <a:rPr lang="en-GB" sz="1200" b="1">
                <a:solidFill>
                  <a:srgbClr val="000000"/>
                </a:solidFill>
                <a:latin typeface="Segoe Print"/>
              </a:rPr>
              <a:t> </a:t>
            </a:r>
            <a:r>
              <a:rPr lang="en-GB" sz="1200" b="1" err="1">
                <a:solidFill>
                  <a:srgbClr val="000000"/>
                </a:solidFill>
                <a:latin typeface="Segoe Print"/>
              </a:rPr>
              <a:t>hunan</a:t>
            </a:r>
            <a:r>
              <a:rPr lang="en-GB" sz="1200" b="1">
                <a:solidFill>
                  <a:srgbClr val="000000"/>
                </a:solidFill>
                <a:latin typeface="Segoe Print"/>
              </a:rPr>
              <a:t> </a:t>
            </a:r>
            <a:r>
              <a:rPr lang="en-GB" sz="1200" b="1" err="1">
                <a:solidFill>
                  <a:srgbClr val="000000"/>
                </a:solidFill>
                <a:latin typeface="Segoe Print"/>
              </a:rPr>
              <a:t>yn</a:t>
            </a:r>
            <a:r>
              <a:rPr lang="en-GB" sz="1200" b="1">
                <a:solidFill>
                  <a:srgbClr val="000000"/>
                </a:solidFill>
                <a:latin typeface="Segoe Print"/>
              </a:rPr>
              <a:t> y </a:t>
            </a:r>
            <a:r>
              <a:rPr lang="en-GB" sz="1200" b="1" err="1">
                <a:solidFill>
                  <a:srgbClr val="000000"/>
                </a:solidFill>
                <a:latin typeface="Segoe Print"/>
              </a:rPr>
              <a:t>canol</a:t>
            </a:r>
            <a:r>
              <a:rPr lang="en-GB" sz="1200" b="1">
                <a:solidFill>
                  <a:srgbClr val="000000"/>
                </a:solidFill>
                <a:latin typeface="Segoe Print"/>
              </a:rPr>
              <a:t>.</a:t>
            </a:r>
          </a:p>
          <a:p>
            <a:pPr fontAlgn="base"/>
            <a:r>
              <a:rPr lang="en-GB" sz="1200">
                <a:solidFill>
                  <a:srgbClr val="000000"/>
                </a:solidFill>
                <a:latin typeface="Segoe Print" panose="02000600000000000000" pitchFamily="2" charset="0"/>
              </a:rPr>
              <a:t>​</a:t>
            </a:r>
            <a:endParaRPr lang="en-GB" sz="1200">
              <a:solidFill>
                <a:srgbClr val="000000"/>
              </a:solidFill>
              <a:latin typeface="Segoe UI" panose="020B0502040204020203" pitchFamily="34" charset="0"/>
            </a:endParaRPr>
          </a:p>
          <a:p>
            <a:pPr fontAlgn="base"/>
            <a:r>
              <a:rPr lang="en-GB" sz="1200" b="1">
                <a:solidFill>
                  <a:srgbClr val="7030A0"/>
                </a:solidFill>
                <a:latin typeface="Segoe Print"/>
              </a:rPr>
              <a:t> </a:t>
            </a:r>
            <a:r>
              <a:rPr lang="en-GB" sz="1200" b="1">
                <a:solidFill>
                  <a:srgbClr val="7030A0"/>
                </a:solidFill>
                <a:latin typeface="Segoe Print" panose="02000600000000000000" pitchFamily="2" charset="0"/>
              </a:rPr>
              <a:t>Discuss the above questions and note your opinions. Draw a picture of yourself in the centre.</a:t>
            </a:r>
            <a:endParaRPr lang="en-US" sz="1200" b="1">
              <a:solidFill>
                <a:srgbClr val="000000"/>
              </a:solidFill>
              <a:latin typeface="Segoe UI" panose="020B0502040204020203" pitchFamily="34" charset="0"/>
            </a:endParaRPr>
          </a:p>
          <a:p>
            <a:pPr fontAlgn="base"/>
            <a:r>
              <a:rPr lang="en-GB" sz="1200" b="1">
                <a:solidFill>
                  <a:srgbClr val="7030A0"/>
                </a:solidFill>
                <a:latin typeface="Segoe Print" panose="02000600000000000000" pitchFamily="2" charset="0"/>
              </a:rPr>
              <a:t> </a:t>
            </a:r>
            <a:endParaRPr lang="en-GB" sz="1200">
              <a:solidFill>
                <a:srgbClr val="000000"/>
              </a:solidFill>
              <a:latin typeface="Segoe Print" panose="02000600000000000000" pitchFamily="2" charset="0"/>
              <a:cs typeface="Segoe UI" panose="020B0502040204020203" pitchFamily="34" charset="0"/>
            </a:endParaRPr>
          </a:p>
          <a:p>
            <a:pPr fontAlgn="base"/>
            <a:endParaRPr lang="en-US"/>
          </a:p>
          <a:p>
            <a:endParaRPr lang="en-GB"/>
          </a:p>
        </p:txBody>
      </p:sp>
      <p:sp>
        <p:nvSpPr>
          <p:cNvPr id="3" name="Rectangle 3">
            <a:extLst>
              <a:ext uri="{FF2B5EF4-FFF2-40B4-BE49-F238E27FC236}">
                <a16:creationId xmlns:a16="http://schemas.microsoft.com/office/drawing/2014/main" id="{FCC0D682-5A98-4301-8D08-E617861130EF}"/>
              </a:ext>
            </a:extLst>
          </p:cNvPr>
          <p:cNvSpPr>
            <a:spLocks noChangeArrowheads="1"/>
          </p:cNvSpPr>
          <p:nvPr/>
        </p:nvSpPr>
        <p:spPr bwMode="auto">
          <a:xfrm>
            <a:off x="192881" y="198011"/>
            <a:ext cx="4150519" cy="54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ctr" anchorCtr="0" compatLnSpc="1">
            <a:prstTxWarp prst="textNoShape">
              <a:avLst/>
            </a:prstTxWarp>
            <a:spAutoFit/>
          </a:bodyPr>
          <a:lstStyle/>
          <a:p>
            <a:pPr defTabSz="514356" eaLnBrk="0" fontAlgn="base" hangingPunct="0">
              <a:spcBef>
                <a:spcPct val="0"/>
              </a:spcBef>
              <a:spcAft>
                <a:spcPct val="0"/>
              </a:spcAft>
            </a:pPr>
            <a:r>
              <a:rPr lang="en-US" altLang="en-US" sz="1600" b="1" u="sng" err="1">
                <a:latin typeface="Segoe Print"/>
                <a:ea typeface="Calibri" panose="020F0502020204030204" pitchFamily="34" charset="0"/>
                <a:cs typeface="Times New Roman"/>
              </a:rPr>
              <a:t>Tasg</a:t>
            </a:r>
            <a:r>
              <a:rPr lang="en-US" altLang="en-US" sz="1600" b="1" u="sng">
                <a:latin typeface="Segoe Print"/>
                <a:ea typeface="Calibri" panose="020F0502020204030204" pitchFamily="34" charset="0"/>
                <a:cs typeface="Times New Roman"/>
              </a:rPr>
              <a:t> 2 </a:t>
            </a:r>
            <a:r>
              <a:rPr lang="en-US" altLang="en-US" sz="1600" b="1" u="sng" err="1">
                <a:latin typeface="Segoe Print"/>
                <a:ea typeface="Calibri" panose="020F0502020204030204" pitchFamily="34" charset="0"/>
                <a:cs typeface="Times New Roman"/>
              </a:rPr>
              <a:t>Lles</a:t>
            </a:r>
            <a:r>
              <a:rPr lang="en-US" altLang="en-US" sz="1600" b="1" u="sng">
                <a:latin typeface="Segoe Print"/>
                <a:ea typeface="Calibri" panose="020F0502020204030204" pitchFamily="34" charset="0"/>
                <a:cs typeface="Times New Roman"/>
              </a:rPr>
              <a:t> (</a:t>
            </a:r>
            <a:r>
              <a:rPr lang="en-US" altLang="en-US" sz="1600" b="1" u="sng" err="1">
                <a:latin typeface="Segoe Print"/>
                <a:ea typeface="Calibri" panose="020F0502020204030204" pitchFamily="34" charset="0"/>
                <a:cs typeface="Times New Roman"/>
              </a:rPr>
              <a:t>yn</a:t>
            </a:r>
            <a:r>
              <a:rPr lang="en-US" altLang="en-US" sz="1600" b="1" u="sng">
                <a:latin typeface="Segoe Print"/>
                <a:ea typeface="Calibri" panose="020F0502020204030204" pitchFamily="34" charset="0"/>
                <a:cs typeface="Times New Roman"/>
              </a:rPr>
              <a:t> </a:t>
            </a:r>
            <a:r>
              <a:rPr lang="en-US" altLang="en-US" sz="1600" b="1" u="sng" err="1">
                <a:latin typeface="Segoe Print"/>
                <a:ea typeface="Calibri" panose="020F0502020204030204" pitchFamily="34" charset="0"/>
                <a:cs typeface="Times New Roman"/>
              </a:rPr>
              <a:t>yr</a:t>
            </a:r>
            <a:r>
              <a:rPr lang="en-US" altLang="en-US" sz="1600" b="1" u="sng">
                <a:latin typeface="Segoe Print"/>
                <a:ea typeface="Calibri" panose="020F0502020204030204" pitchFamily="34" charset="0"/>
                <a:cs typeface="Times New Roman"/>
              </a:rPr>
              <a:t> </a:t>
            </a:r>
            <a:r>
              <a:rPr lang="en-US" altLang="en-US" sz="1600" b="1" u="sng" err="1">
                <a:latin typeface="Segoe Print"/>
                <a:ea typeface="Calibri" panose="020F0502020204030204" pitchFamily="34" charset="0"/>
                <a:cs typeface="Times New Roman"/>
              </a:rPr>
              <a:t>ysgol</a:t>
            </a:r>
            <a:r>
              <a:rPr lang="en-US" altLang="en-US" sz="1600" b="1" u="sng">
                <a:latin typeface="Segoe Print"/>
                <a:ea typeface="Calibri" panose="020F0502020204030204" pitchFamily="34" charset="0"/>
                <a:cs typeface="Times New Roman"/>
              </a:rPr>
              <a:t>)</a:t>
            </a:r>
            <a:endParaRPr lang="en-US" altLang="en-US" sz="1600" b="1" u="sng">
              <a:latin typeface="Segoe Print"/>
              <a:cs typeface="Times New Roman"/>
            </a:endParaRPr>
          </a:p>
          <a:p>
            <a:pPr defTabSz="514356" eaLnBrk="0" fontAlgn="base" hangingPunct="0">
              <a:spcBef>
                <a:spcPct val="0"/>
              </a:spcBef>
              <a:spcAft>
                <a:spcPct val="0"/>
              </a:spcAft>
            </a:pPr>
            <a:r>
              <a:rPr lang="en-US" altLang="en-US" sz="1600" b="1" u="sng">
                <a:solidFill>
                  <a:srgbClr val="CC00CC"/>
                </a:solidFill>
                <a:latin typeface="Segoe Print"/>
                <a:ea typeface="Calibri" panose="020F0502020204030204" pitchFamily="34" charset="0"/>
                <a:cs typeface="Times New Roman"/>
              </a:rPr>
              <a:t>Wellbeing Task 2 (in school)</a:t>
            </a:r>
            <a:endParaRPr lang="en-US" altLang="en-US" sz="2800">
              <a:latin typeface="Segoe Print"/>
              <a:cs typeface="Times New Roman"/>
            </a:endParaRPr>
          </a:p>
        </p:txBody>
      </p:sp>
      <p:sp>
        <p:nvSpPr>
          <p:cNvPr id="4" name="Rectangle 3">
            <a:extLst>
              <a:ext uri="{FF2B5EF4-FFF2-40B4-BE49-F238E27FC236}">
                <a16:creationId xmlns:a16="http://schemas.microsoft.com/office/drawing/2014/main" id="{F145359C-376B-43BA-913A-3C43DFC27172}"/>
              </a:ext>
            </a:extLst>
          </p:cNvPr>
          <p:cNvSpPr/>
          <p:nvPr/>
        </p:nvSpPr>
        <p:spPr>
          <a:xfrm>
            <a:off x="2609964" y="4514240"/>
            <a:ext cx="1797050" cy="206253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EA96E68-1BBB-4705-84F7-7A7190167D21}"/>
              </a:ext>
            </a:extLst>
          </p:cNvPr>
          <p:cNvSpPr/>
          <p:nvPr/>
        </p:nvSpPr>
        <p:spPr>
          <a:xfrm>
            <a:off x="25400" y="98425"/>
            <a:ext cx="6557812" cy="9592979"/>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Oval 17">
            <a:extLst>
              <a:ext uri="{FF2B5EF4-FFF2-40B4-BE49-F238E27FC236}">
                <a16:creationId xmlns:a16="http://schemas.microsoft.com/office/drawing/2014/main" id="{7A10DEED-F5B3-40B3-9688-99871A17F35C}"/>
              </a:ext>
            </a:extLst>
          </p:cNvPr>
          <p:cNvSpPr/>
          <p:nvPr/>
        </p:nvSpPr>
        <p:spPr>
          <a:xfrm>
            <a:off x="3582688" y="2364653"/>
            <a:ext cx="2950817" cy="1852476"/>
          </a:xfrm>
          <a:prstGeom prst="wedgeEllipseCallout">
            <a:avLst>
              <a:gd name="adj1" fmla="val -55940"/>
              <a:gd name="adj2" fmla="val 41386"/>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645067" y="2519815"/>
            <a:ext cx="2627939" cy="1323439"/>
          </a:xfrm>
          <a:prstGeom prst="rect">
            <a:avLst/>
          </a:prstGeom>
          <a:noFill/>
        </p:spPr>
        <p:txBody>
          <a:bodyPr wrap="square" rtlCol="0">
            <a:spAutoFit/>
          </a:bodyPr>
          <a:lstStyle/>
          <a:p>
            <a:r>
              <a:rPr lang="en-GB" sz="2000" b="1"/>
              <a:t>____________________________________________________________________________</a:t>
            </a:r>
          </a:p>
        </p:txBody>
      </p:sp>
      <p:sp>
        <p:nvSpPr>
          <p:cNvPr id="28" name="Speech Bubble: Oval 17">
            <a:extLst>
              <a:ext uri="{FF2B5EF4-FFF2-40B4-BE49-F238E27FC236}">
                <a16:creationId xmlns:a16="http://schemas.microsoft.com/office/drawing/2014/main" id="{7A10DEED-F5B3-40B3-9688-99871A17F35C}"/>
              </a:ext>
            </a:extLst>
          </p:cNvPr>
          <p:cNvSpPr/>
          <p:nvPr/>
        </p:nvSpPr>
        <p:spPr>
          <a:xfrm>
            <a:off x="3611263" y="7443465"/>
            <a:ext cx="2950817" cy="1852476"/>
          </a:xfrm>
          <a:prstGeom prst="wedgeEllipseCallout">
            <a:avLst>
              <a:gd name="adj1" fmla="val -55940"/>
              <a:gd name="adj2" fmla="val 41386"/>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673642" y="7598627"/>
            <a:ext cx="2627939" cy="1323439"/>
          </a:xfrm>
          <a:prstGeom prst="rect">
            <a:avLst/>
          </a:prstGeom>
          <a:noFill/>
        </p:spPr>
        <p:txBody>
          <a:bodyPr wrap="square" rtlCol="0">
            <a:spAutoFit/>
          </a:bodyPr>
          <a:lstStyle/>
          <a:p>
            <a:r>
              <a:rPr lang="en-GB" sz="2000" b="1"/>
              <a:t>____________________________________________________________________________</a:t>
            </a:r>
          </a:p>
        </p:txBody>
      </p:sp>
      <p:sp>
        <p:nvSpPr>
          <p:cNvPr id="31" name="Speech Bubble: Oval 17">
            <a:extLst>
              <a:ext uri="{FF2B5EF4-FFF2-40B4-BE49-F238E27FC236}">
                <a16:creationId xmlns:a16="http://schemas.microsoft.com/office/drawing/2014/main" id="{7A10DEED-F5B3-40B3-9688-99871A17F35C}"/>
              </a:ext>
            </a:extLst>
          </p:cNvPr>
          <p:cNvSpPr/>
          <p:nvPr/>
        </p:nvSpPr>
        <p:spPr>
          <a:xfrm rot="10800000">
            <a:off x="192881" y="2699992"/>
            <a:ext cx="2950817" cy="1852476"/>
          </a:xfrm>
          <a:prstGeom prst="wedgeEllipseCallout">
            <a:avLst>
              <a:gd name="adj1" fmla="val -55940"/>
              <a:gd name="adj2" fmla="val 41386"/>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15759" y="2825646"/>
            <a:ext cx="2627939" cy="1323439"/>
          </a:xfrm>
          <a:prstGeom prst="rect">
            <a:avLst/>
          </a:prstGeom>
          <a:noFill/>
        </p:spPr>
        <p:txBody>
          <a:bodyPr wrap="square" rtlCol="0">
            <a:spAutoFit/>
          </a:bodyPr>
          <a:lstStyle/>
          <a:p>
            <a:r>
              <a:rPr lang="en-GB" sz="2000" b="1"/>
              <a:t>____________________________________________________________________________</a:t>
            </a:r>
          </a:p>
        </p:txBody>
      </p:sp>
      <p:sp>
        <p:nvSpPr>
          <p:cNvPr id="33" name="Speech Bubble: Oval 17">
            <a:extLst>
              <a:ext uri="{FF2B5EF4-FFF2-40B4-BE49-F238E27FC236}">
                <a16:creationId xmlns:a16="http://schemas.microsoft.com/office/drawing/2014/main" id="{7A10DEED-F5B3-40B3-9688-99871A17F35C}"/>
              </a:ext>
            </a:extLst>
          </p:cNvPr>
          <p:cNvSpPr/>
          <p:nvPr/>
        </p:nvSpPr>
        <p:spPr>
          <a:xfrm rot="10800000">
            <a:off x="272732" y="7421240"/>
            <a:ext cx="2950817" cy="1852476"/>
          </a:xfrm>
          <a:prstGeom prst="wedgeEllipseCallout">
            <a:avLst>
              <a:gd name="adj1" fmla="val -55940"/>
              <a:gd name="adj2" fmla="val 41386"/>
            </a:avLst>
          </a:prstGeom>
          <a:noFill/>
          <a:ln w="57150">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95610" y="7546894"/>
            <a:ext cx="2627939" cy="1323439"/>
          </a:xfrm>
          <a:prstGeom prst="rect">
            <a:avLst/>
          </a:prstGeom>
          <a:noFill/>
        </p:spPr>
        <p:txBody>
          <a:bodyPr wrap="square" rtlCol="0">
            <a:spAutoFit/>
          </a:bodyPr>
          <a:lstStyle/>
          <a:p>
            <a:r>
              <a:rPr lang="en-GB" sz="2000" b="1"/>
              <a:t>____________________________________________________________________________</a:t>
            </a:r>
          </a:p>
        </p:txBody>
      </p:sp>
      <p:sp>
        <p:nvSpPr>
          <p:cNvPr id="35" name="Rectangle 34"/>
          <p:cNvSpPr/>
          <p:nvPr/>
        </p:nvSpPr>
        <p:spPr>
          <a:xfrm>
            <a:off x="630668" y="6787024"/>
            <a:ext cx="5486976" cy="461665"/>
          </a:xfrm>
          <a:prstGeom prst="rect">
            <a:avLst/>
          </a:prstGeom>
        </p:spPr>
        <p:txBody>
          <a:bodyPr wrap="square">
            <a:spAutoFit/>
          </a:bodyPr>
          <a:lstStyle/>
          <a:p>
            <a:pPr lvl="0" algn="ctr"/>
            <a:r>
              <a:rPr lang="en-GB" sz="1200" b="1">
                <a:solidFill>
                  <a:srgbClr val="000000"/>
                </a:solidFill>
                <a:latin typeface="Segoe Print"/>
              </a:rPr>
              <a:t>Beth </a:t>
            </a:r>
            <a:r>
              <a:rPr lang="en-GB" sz="1200" b="1" err="1">
                <a:solidFill>
                  <a:srgbClr val="000000"/>
                </a:solidFill>
                <a:latin typeface="Segoe Print"/>
              </a:rPr>
              <a:t>oeddech</a:t>
            </a:r>
            <a:r>
              <a:rPr lang="en-GB" sz="1200" b="1">
                <a:solidFill>
                  <a:srgbClr val="000000"/>
                </a:solidFill>
                <a:latin typeface="Segoe Print"/>
              </a:rPr>
              <a:t> </a:t>
            </a:r>
            <a:r>
              <a:rPr lang="en-GB" sz="1200" b="1" err="1">
                <a:solidFill>
                  <a:srgbClr val="000000"/>
                </a:solidFill>
                <a:latin typeface="Segoe Print"/>
              </a:rPr>
              <a:t>chi'n</a:t>
            </a:r>
            <a:r>
              <a:rPr lang="en-GB" sz="1200" b="1">
                <a:solidFill>
                  <a:srgbClr val="000000"/>
                </a:solidFill>
                <a:latin typeface="Segoe Print"/>
              </a:rPr>
              <a:t> </a:t>
            </a:r>
            <a:r>
              <a:rPr lang="en-GB" sz="1200" b="1" err="1">
                <a:solidFill>
                  <a:srgbClr val="000000"/>
                </a:solidFill>
                <a:latin typeface="Segoe Print"/>
              </a:rPr>
              <a:t>gweld</a:t>
            </a:r>
            <a:r>
              <a:rPr lang="en-GB" sz="1200" b="1">
                <a:solidFill>
                  <a:srgbClr val="7030A0"/>
                </a:solidFill>
                <a:latin typeface="Segoe Print"/>
              </a:rPr>
              <a:t> </a:t>
            </a:r>
            <a:r>
              <a:rPr lang="en-GB" sz="1200">
                <a:solidFill>
                  <a:srgbClr val="000000"/>
                </a:solidFill>
                <a:latin typeface="Segoe Print"/>
              </a:rPr>
              <a:t>​</a:t>
            </a:r>
            <a:r>
              <a:rPr lang="en-GB" sz="1200" b="1" err="1">
                <a:solidFill>
                  <a:srgbClr val="000000"/>
                </a:solidFill>
                <a:latin typeface="Segoe Print"/>
              </a:rPr>
              <a:t>yn</a:t>
            </a:r>
            <a:r>
              <a:rPr lang="en-GB" sz="1200" b="1">
                <a:solidFill>
                  <a:srgbClr val="000000"/>
                </a:solidFill>
                <a:latin typeface="Segoe Print"/>
              </a:rPr>
              <a:t> </a:t>
            </a:r>
            <a:r>
              <a:rPr lang="en-GB" sz="1200" b="1" err="1">
                <a:solidFill>
                  <a:srgbClr val="000000"/>
                </a:solidFill>
                <a:latin typeface="Segoe Print"/>
              </a:rPr>
              <a:t>heriol</a:t>
            </a:r>
            <a:r>
              <a:rPr lang="en-GB" sz="1200" b="1">
                <a:solidFill>
                  <a:srgbClr val="000000"/>
                </a:solidFill>
                <a:latin typeface="Segoe Print"/>
              </a:rPr>
              <a:t> </a:t>
            </a:r>
            <a:r>
              <a:rPr lang="en-GB" sz="1200" b="1" err="1">
                <a:solidFill>
                  <a:srgbClr val="000000"/>
                </a:solidFill>
                <a:latin typeface="Segoe Print"/>
              </a:rPr>
              <a:t>yn</a:t>
            </a:r>
            <a:r>
              <a:rPr lang="en-GB" sz="1200" b="1">
                <a:solidFill>
                  <a:srgbClr val="000000"/>
                </a:solidFill>
                <a:latin typeface="Segoe Print"/>
              </a:rPr>
              <a:t> </a:t>
            </a:r>
            <a:r>
              <a:rPr lang="en-GB" sz="1200" b="1" err="1">
                <a:solidFill>
                  <a:srgbClr val="000000"/>
                </a:solidFill>
                <a:latin typeface="Segoe Print"/>
              </a:rPr>
              <a:t>ystod</a:t>
            </a:r>
            <a:r>
              <a:rPr lang="en-GB" sz="1200" b="1">
                <a:solidFill>
                  <a:srgbClr val="000000"/>
                </a:solidFill>
                <a:latin typeface="Segoe Print"/>
              </a:rPr>
              <a:t> </a:t>
            </a:r>
            <a:r>
              <a:rPr lang="en-GB" sz="1200" b="1" err="1">
                <a:solidFill>
                  <a:srgbClr val="000000"/>
                </a:solidFill>
                <a:latin typeface="Segoe Print"/>
              </a:rPr>
              <a:t>yr</a:t>
            </a:r>
            <a:r>
              <a:rPr lang="en-GB" sz="1200" b="1">
                <a:solidFill>
                  <a:srgbClr val="000000"/>
                </a:solidFill>
                <a:latin typeface="Segoe Print"/>
              </a:rPr>
              <a:t> </a:t>
            </a:r>
            <a:r>
              <a:rPr lang="en-GB" sz="1200" b="1" err="1">
                <a:solidFill>
                  <a:srgbClr val="000000"/>
                </a:solidFill>
                <a:latin typeface="Segoe Print"/>
              </a:rPr>
              <a:t>amser</a:t>
            </a:r>
            <a:r>
              <a:rPr lang="en-GB" sz="1200" b="1">
                <a:solidFill>
                  <a:srgbClr val="000000"/>
                </a:solidFill>
                <a:latin typeface="Segoe Print"/>
              </a:rPr>
              <a:t> </a:t>
            </a:r>
            <a:r>
              <a:rPr lang="en-GB" sz="1200" b="1" err="1">
                <a:solidFill>
                  <a:srgbClr val="000000"/>
                </a:solidFill>
                <a:latin typeface="Segoe Print"/>
              </a:rPr>
              <a:t>yma</a:t>
            </a:r>
            <a:r>
              <a:rPr lang="en-GB" sz="1200" b="1">
                <a:solidFill>
                  <a:srgbClr val="000000"/>
                </a:solidFill>
                <a:latin typeface="Segoe Print"/>
              </a:rPr>
              <a:t>?   </a:t>
            </a:r>
            <a:r>
              <a:rPr lang="en-GB" sz="1200" b="1">
                <a:solidFill>
                  <a:srgbClr val="7030A0"/>
                </a:solidFill>
                <a:latin typeface="Segoe Print"/>
              </a:rPr>
              <a:t>What didn't work well during the time you were at home?</a:t>
            </a:r>
            <a:r>
              <a:rPr lang="en-GB" sz="1200">
                <a:solidFill>
                  <a:srgbClr val="000000"/>
                </a:solidFill>
                <a:latin typeface="Segoe Print"/>
              </a:rPr>
              <a:t>​</a:t>
            </a:r>
            <a:endParaRPr lang="en-GB" sz="1200">
              <a:solidFill>
                <a:srgbClr val="000000"/>
              </a:solidFill>
              <a:latin typeface="Segoe Print"/>
              <a:cs typeface="Segoe UI"/>
            </a:endParaRPr>
          </a:p>
        </p:txBody>
      </p:sp>
      <p:sp>
        <p:nvSpPr>
          <p:cNvPr id="36" name="Rectangle 35"/>
          <p:cNvSpPr/>
          <p:nvPr/>
        </p:nvSpPr>
        <p:spPr>
          <a:xfrm>
            <a:off x="964015" y="2078736"/>
            <a:ext cx="4519068" cy="461665"/>
          </a:xfrm>
          <a:prstGeom prst="rect">
            <a:avLst/>
          </a:prstGeom>
        </p:spPr>
        <p:txBody>
          <a:bodyPr wrap="square">
            <a:spAutoFit/>
          </a:bodyPr>
          <a:lstStyle/>
          <a:p>
            <a:pPr algn="ctr"/>
            <a:r>
              <a:rPr lang="en-GB" sz="1200" b="1">
                <a:solidFill>
                  <a:srgbClr val="000000"/>
                </a:solidFill>
                <a:latin typeface="Segoe Print" panose="02000600000000000000" pitchFamily="2" charset="0"/>
              </a:rPr>
              <a:t>Beth </a:t>
            </a:r>
            <a:r>
              <a:rPr lang="en-GB" sz="1200" b="1" err="1">
                <a:solidFill>
                  <a:srgbClr val="000000"/>
                </a:solidFill>
                <a:latin typeface="Segoe Print" panose="02000600000000000000" pitchFamily="2" charset="0"/>
              </a:rPr>
              <a:t>weithiodd</a:t>
            </a:r>
            <a:r>
              <a:rPr lang="en-GB" sz="1200" b="1">
                <a:solidFill>
                  <a:srgbClr val="000000"/>
                </a:solidFill>
                <a:latin typeface="Segoe Print" panose="02000600000000000000" pitchFamily="2" charset="0"/>
              </a:rPr>
              <a:t> </a:t>
            </a:r>
            <a:r>
              <a:rPr lang="en-GB" sz="1200" b="1" err="1">
                <a:solidFill>
                  <a:srgbClr val="000000"/>
                </a:solidFill>
                <a:latin typeface="Segoe Print" panose="02000600000000000000" pitchFamily="2" charset="0"/>
              </a:rPr>
              <a:t>yn</a:t>
            </a:r>
            <a:r>
              <a:rPr lang="en-GB" sz="1200" b="1">
                <a:solidFill>
                  <a:srgbClr val="000000"/>
                </a:solidFill>
                <a:latin typeface="Segoe Print" panose="02000600000000000000" pitchFamily="2" charset="0"/>
              </a:rPr>
              <a:t> </a:t>
            </a:r>
            <a:r>
              <a:rPr lang="en-GB" sz="1200" b="1" err="1">
                <a:solidFill>
                  <a:srgbClr val="000000"/>
                </a:solidFill>
                <a:latin typeface="Segoe Print" panose="02000600000000000000" pitchFamily="2" charset="0"/>
              </a:rPr>
              <a:t>dda</a:t>
            </a:r>
            <a:r>
              <a:rPr lang="en-GB" sz="1200" b="1">
                <a:solidFill>
                  <a:srgbClr val="000000"/>
                </a:solidFill>
                <a:latin typeface="Segoe Print" panose="02000600000000000000" pitchFamily="2" charset="0"/>
              </a:rPr>
              <a:t> </a:t>
            </a:r>
            <a:r>
              <a:rPr lang="en-GB" sz="1200" b="1" err="1">
                <a:solidFill>
                  <a:srgbClr val="000000"/>
                </a:solidFill>
                <a:latin typeface="Segoe Print" panose="02000600000000000000" pitchFamily="2" charset="0"/>
              </a:rPr>
              <a:t>i</a:t>
            </a:r>
            <a:r>
              <a:rPr lang="en-GB" sz="1200" b="1">
                <a:solidFill>
                  <a:srgbClr val="000000"/>
                </a:solidFill>
                <a:latin typeface="Segoe Print" panose="02000600000000000000" pitchFamily="2" charset="0"/>
              </a:rPr>
              <a:t> chi </a:t>
            </a:r>
            <a:r>
              <a:rPr lang="en-GB" sz="1200" b="1" err="1">
                <a:solidFill>
                  <a:srgbClr val="000000"/>
                </a:solidFill>
                <a:latin typeface="Segoe Print" panose="02000600000000000000" pitchFamily="2" charset="0"/>
              </a:rPr>
              <a:t>yn</a:t>
            </a:r>
            <a:r>
              <a:rPr lang="en-US" sz="1200">
                <a:solidFill>
                  <a:srgbClr val="000000"/>
                </a:solidFill>
                <a:latin typeface="Segoe Print" panose="02000600000000000000" pitchFamily="2" charset="0"/>
              </a:rPr>
              <a:t>​</a:t>
            </a:r>
            <a:r>
              <a:rPr lang="en-GB" sz="1200" b="1">
                <a:solidFill>
                  <a:srgbClr val="000000"/>
                </a:solidFill>
                <a:latin typeface="Segoe Print" panose="02000600000000000000" pitchFamily="2" charset="0"/>
              </a:rPr>
              <a:t> y </a:t>
            </a:r>
            <a:r>
              <a:rPr lang="en-GB" sz="1200" b="1" err="1">
                <a:solidFill>
                  <a:srgbClr val="000000"/>
                </a:solidFill>
                <a:latin typeface="Segoe Print" panose="02000600000000000000" pitchFamily="2" charset="0"/>
              </a:rPr>
              <a:t>t</a:t>
            </a:r>
            <a:r>
              <a:rPr lang="en-GB" sz="1200" err="1">
                <a:solidFill>
                  <a:prstClr val="black"/>
                </a:solidFill>
                <a:latin typeface="Segoe Print" panose="02000600000000000000" pitchFamily="2" charset="0"/>
              </a:rPr>
              <a:t>ŷ</a:t>
            </a:r>
            <a:r>
              <a:rPr lang="en-GB" sz="1200" b="1">
                <a:solidFill>
                  <a:srgbClr val="000000"/>
                </a:solidFill>
                <a:latin typeface="Segoe Print" panose="02000600000000000000" pitchFamily="2" charset="0"/>
              </a:rPr>
              <a:t>? </a:t>
            </a:r>
            <a:r>
              <a:rPr lang="en-GB" sz="1200" b="1">
                <a:solidFill>
                  <a:srgbClr val="7030A0"/>
                </a:solidFill>
                <a:latin typeface="Segoe Print" panose="02000600000000000000" pitchFamily="2" charset="0"/>
              </a:rPr>
              <a:t>What worked well for you at home?</a:t>
            </a:r>
            <a:endParaRPr lang="en-GB"/>
          </a:p>
        </p:txBody>
      </p:sp>
    </p:spTree>
    <p:extLst>
      <p:ext uri="{BB962C8B-B14F-4D97-AF65-F5344CB8AC3E}">
        <p14:creationId xmlns:p14="http://schemas.microsoft.com/office/powerpoint/2010/main" val="717592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16689E7-9AC7-4059-A3C9-1A1BD684EB74}"/>
              </a:ext>
            </a:extLst>
          </p:cNvPr>
          <p:cNvSpPr txBox="1"/>
          <p:nvPr/>
        </p:nvSpPr>
        <p:spPr>
          <a:xfrm>
            <a:off x="137160" y="663477"/>
            <a:ext cx="6583680" cy="9140964"/>
          </a:xfrm>
          <a:prstGeom prst="rect">
            <a:avLst/>
          </a:prstGeom>
          <a:noFill/>
        </p:spPr>
        <p:txBody>
          <a:bodyPr wrap="square" rtlCol="0" anchor="t">
            <a:spAutoFit/>
          </a:bodyPr>
          <a:lstStyle/>
          <a:p>
            <a:pPr algn="ctr"/>
            <a:r>
              <a:rPr lang="en-US" sz="1200" b="1" err="1"/>
              <a:t>Yn</a:t>
            </a:r>
            <a:r>
              <a:rPr lang="en-US" sz="1200" b="1"/>
              <a:t> </a:t>
            </a:r>
            <a:r>
              <a:rPr lang="en-US" sz="1200" b="1" err="1"/>
              <a:t>gyntaf</a:t>
            </a:r>
            <a:r>
              <a:rPr lang="en-US" sz="1200" b="1"/>
              <a:t>, </a:t>
            </a:r>
            <a:r>
              <a:rPr lang="en-US" sz="1200" b="1" err="1"/>
              <a:t>gwyliwch</a:t>
            </a:r>
            <a:r>
              <a:rPr lang="en-US" sz="1200" b="1"/>
              <a:t> y </a:t>
            </a:r>
            <a:r>
              <a:rPr lang="en-US" sz="1200" b="1" err="1"/>
              <a:t>fideo</a:t>
            </a:r>
            <a:r>
              <a:rPr lang="en-US" sz="1200" b="1"/>
              <a:t> </a:t>
            </a:r>
            <a:r>
              <a:rPr lang="en-US" sz="1200" b="1" err="1"/>
              <a:t>yma</a:t>
            </a:r>
            <a:r>
              <a:rPr lang="en-US" sz="1200" b="1"/>
              <a:t>: </a:t>
            </a:r>
            <a:r>
              <a:rPr lang="en-GB" sz="1200" b="1">
                <a:hlinkClick r:id="rId2"/>
              </a:rPr>
              <a:t>https://www.youtube.com/watch?v=kgCNGvL0g1g</a:t>
            </a:r>
            <a:r>
              <a:rPr lang="en-GB" sz="1200" b="1"/>
              <a:t>.</a:t>
            </a:r>
          </a:p>
          <a:p>
            <a:endParaRPr lang="en-GB" sz="1200"/>
          </a:p>
          <a:p>
            <a:r>
              <a:rPr lang="en-GB" sz="1200" err="1"/>
              <a:t>Wythnos</a:t>
            </a:r>
            <a:r>
              <a:rPr lang="en-GB" sz="1200"/>
              <a:t> </a:t>
            </a:r>
            <a:r>
              <a:rPr lang="en-GB" sz="1200" err="1"/>
              <a:t>yma</a:t>
            </a:r>
            <a:r>
              <a:rPr lang="en-GB" sz="1200"/>
              <a:t> </a:t>
            </a:r>
            <a:r>
              <a:rPr lang="en-GB" sz="1200" err="1"/>
              <a:t>rydyn</a:t>
            </a:r>
            <a:r>
              <a:rPr lang="en-GB" sz="1200"/>
              <a:t> </a:t>
            </a:r>
            <a:r>
              <a:rPr lang="en-GB" sz="1200" err="1"/>
              <a:t>ni’n</a:t>
            </a:r>
            <a:r>
              <a:rPr lang="en-GB" sz="1200"/>
              <a:t> </a:t>
            </a:r>
            <a:r>
              <a:rPr lang="en-GB" sz="1200" err="1"/>
              <a:t>mynd</a:t>
            </a:r>
            <a:r>
              <a:rPr lang="en-GB" sz="1200"/>
              <a:t> </a:t>
            </a:r>
            <a:r>
              <a:rPr lang="en-GB" sz="1200" err="1"/>
              <a:t>i</a:t>
            </a:r>
            <a:r>
              <a:rPr lang="en-GB" sz="1200"/>
              <a:t> </a:t>
            </a:r>
            <a:r>
              <a:rPr lang="en-GB" sz="1200" err="1"/>
              <a:t>edrych</a:t>
            </a:r>
            <a:r>
              <a:rPr lang="en-GB" sz="1200"/>
              <a:t> </a:t>
            </a:r>
            <a:r>
              <a:rPr lang="en-GB" sz="1200" err="1"/>
              <a:t>ar</a:t>
            </a:r>
            <a:r>
              <a:rPr lang="en-GB" sz="1200"/>
              <a:t> </a:t>
            </a:r>
            <a:r>
              <a:rPr lang="en-GB" sz="1200" err="1"/>
              <a:t>stori</a:t>
            </a:r>
            <a:r>
              <a:rPr lang="en-GB" sz="1200"/>
              <a:t> </a:t>
            </a:r>
            <a:r>
              <a:rPr lang="en-GB" sz="1200" err="1"/>
              <a:t>Keiran</a:t>
            </a:r>
            <a:r>
              <a:rPr lang="en-GB" sz="1200"/>
              <a:t> (5:55):</a:t>
            </a:r>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r>
              <a:rPr lang="en-GB" sz="1200"/>
              <a:t>Mae 2 </a:t>
            </a:r>
            <a:r>
              <a:rPr lang="en-GB" sz="1200" err="1"/>
              <a:t>weithgaredd</a:t>
            </a:r>
            <a:r>
              <a:rPr lang="en-GB" sz="1200"/>
              <a:t> </a:t>
            </a:r>
            <a:r>
              <a:rPr lang="en-GB" sz="1200" err="1"/>
              <a:t>yr</a:t>
            </a:r>
            <a:r>
              <a:rPr lang="en-GB" sz="1200"/>
              <a:t> </a:t>
            </a:r>
            <a:r>
              <a:rPr lang="en-GB" sz="1200" err="1"/>
              <a:t>wythnos</a:t>
            </a:r>
            <a:r>
              <a:rPr lang="en-GB" sz="1200"/>
              <a:t> hon </a:t>
            </a:r>
            <a:r>
              <a:rPr lang="en-GB" sz="1200" err="1"/>
              <a:t>i</a:t>
            </a:r>
            <a:r>
              <a:rPr lang="en-GB" sz="1200"/>
              <a:t> chi </a:t>
            </a:r>
            <a:r>
              <a:rPr lang="en-GB" sz="1200" err="1"/>
              <a:t>eu</a:t>
            </a:r>
            <a:r>
              <a:rPr lang="en-GB" sz="1200"/>
              <a:t> </a:t>
            </a:r>
            <a:r>
              <a:rPr lang="en-GB" sz="1200" err="1"/>
              <a:t>cwblhau</a:t>
            </a:r>
            <a:r>
              <a:rPr lang="en-GB" sz="1200"/>
              <a:t> a </a:t>
            </a:r>
            <a:r>
              <a:rPr lang="en-GB" sz="1200" err="1"/>
              <a:t>hefyd</a:t>
            </a:r>
            <a:r>
              <a:rPr lang="en-GB" sz="1200"/>
              <a:t> </a:t>
            </a:r>
            <a:r>
              <a:rPr lang="en-GB" sz="1200" err="1"/>
              <a:t>tasg</a:t>
            </a:r>
            <a:r>
              <a:rPr lang="en-GB" sz="1200"/>
              <a:t> her </a:t>
            </a:r>
            <a:r>
              <a:rPr lang="en-GB" sz="1200" err="1"/>
              <a:t>i'r</a:t>
            </a:r>
            <a:r>
              <a:rPr lang="en-GB" sz="1200"/>
              <a:t> </a:t>
            </a:r>
            <a:r>
              <a:rPr lang="en-GB" sz="1200" err="1"/>
              <a:t>rhai</a:t>
            </a:r>
            <a:r>
              <a:rPr lang="en-GB" sz="1200"/>
              <a:t> </a:t>
            </a:r>
            <a:r>
              <a:rPr lang="en-GB" sz="1200" err="1"/>
              <a:t>ohonoch</a:t>
            </a:r>
            <a:r>
              <a:rPr lang="en-GB" sz="1200"/>
              <a:t> </a:t>
            </a:r>
            <a:r>
              <a:rPr lang="en-GB" sz="1200" err="1"/>
              <a:t>sydd</a:t>
            </a:r>
            <a:r>
              <a:rPr lang="en-GB" sz="1200"/>
              <a:t> am </a:t>
            </a:r>
            <a:r>
              <a:rPr lang="en-GB" sz="1200" err="1"/>
              <a:t>wthio</a:t>
            </a:r>
            <a:r>
              <a:rPr lang="en-GB" sz="1200"/>
              <a:t> </a:t>
            </a:r>
            <a:r>
              <a:rPr lang="en-GB" sz="1200" err="1"/>
              <a:t>eich</a:t>
            </a:r>
            <a:r>
              <a:rPr lang="en-GB" sz="1200"/>
              <a:t> </a:t>
            </a:r>
            <a:r>
              <a:rPr lang="en-GB" sz="1200" err="1"/>
              <a:t>hun</a:t>
            </a:r>
            <a:r>
              <a:rPr lang="en-GB" sz="1200"/>
              <a:t>;</a:t>
            </a:r>
          </a:p>
          <a:p>
            <a:endParaRPr lang="en-GB" sz="1200"/>
          </a:p>
          <a:p>
            <a:endParaRPr lang="en-GB" sz="1200"/>
          </a:p>
          <a:p>
            <a:endParaRPr lang="en-GB" sz="1200"/>
          </a:p>
          <a:p>
            <a:endParaRPr lang="en-GB" sz="1200"/>
          </a:p>
          <a:p>
            <a:endParaRPr lang="en-GB" sz="1200"/>
          </a:p>
          <a:p>
            <a:endParaRPr lang="en-GB" sz="1200"/>
          </a:p>
          <a:p>
            <a:r>
              <a:rPr lang="en-GB" sz="1200"/>
              <a:t>Am </a:t>
            </a:r>
            <a:r>
              <a:rPr lang="en-GB" sz="1200" err="1"/>
              <a:t>fwy</a:t>
            </a:r>
            <a:r>
              <a:rPr lang="en-GB" sz="1200"/>
              <a:t> o </a:t>
            </a:r>
            <a:r>
              <a:rPr lang="en-GB" sz="1200" err="1"/>
              <a:t>wybodaeth</a:t>
            </a:r>
            <a:r>
              <a:rPr lang="en-GB" sz="1200"/>
              <a:t> a help </a:t>
            </a:r>
            <a:r>
              <a:rPr lang="en-GB" sz="1200" err="1"/>
              <a:t>i</a:t>
            </a:r>
            <a:r>
              <a:rPr lang="en-GB" sz="1200"/>
              <a:t> </a:t>
            </a:r>
            <a:r>
              <a:rPr lang="en-GB" sz="1200" err="1"/>
              <a:t>ddod</a:t>
            </a:r>
            <a:r>
              <a:rPr lang="en-GB" sz="1200"/>
              <a:t> o </a:t>
            </a:r>
            <a:r>
              <a:rPr lang="en-GB" sz="1200" err="1"/>
              <a:t>hyd</a:t>
            </a:r>
            <a:r>
              <a:rPr lang="en-GB" sz="1200"/>
              <a:t> </a:t>
            </a:r>
            <a:r>
              <a:rPr lang="en-GB" sz="1200" err="1"/>
              <a:t>i</a:t>
            </a:r>
            <a:r>
              <a:rPr lang="en-GB" sz="1200"/>
              <a:t> </a:t>
            </a:r>
            <a:r>
              <a:rPr lang="en-GB" sz="1200" err="1"/>
              <a:t>gydbwysedd</a:t>
            </a:r>
            <a:r>
              <a:rPr lang="en-GB" sz="1200"/>
              <a:t> </a:t>
            </a:r>
            <a:r>
              <a:rPr lang="en-GB" sz="1200" err="1"/>
              <a:t>iach</a:t>
            </a:r>
            <a:r>
              <a:rPr lang="en-GB" sz="1200"/>
              <a:t> </a:t>
            </a:r>
            <a:r>
              <a:rPr lang="en-GB" sz="1200" err="1"/>
              <a:t>yn</a:t>
            </a:r>
            <a:r>
              <a:rPr lang="en-GB" sz="1200"/>
              <a:t> </a:t>
            </a:r>
            <a:r>
              <a:rPr lang="en-GB" sz="1200" err="1"/>
              <a:t>eich</a:t>
            </a:r>
            <a:r>
              <a:rPr lang="en-GB" sz="1200"/>
              <a:t> </a:t>
            </a:r>
            <a:r>
              <a:rPr lang="en-GB" sz="1200" err="1"/>
              <a:t>bywyd</a:t>
            </a:r>
            <a:r>
              <a:rPr lang="en-GB" sz="1200"/>
              <a:t>, </a:t>
            </a:r>
            <a:r>
              <a:rPr lang="en-GB" sz="1200" err="1"/>
              <a:t>edrychwch</a:t>
            </a:r>
            <a:r>
              <a:rPr lang="en-GB" sz="1200"/>
              <a:t> </a:t>
            </a:r>
            <a:r>
              <a:rPr lang="en-GB" sz="1200" err="1"/>
              <a:t>ar</a:t>
            </a:r>
            <a:r>
              <a:rPr lang="en-GB" sz="1200"/>
              <a:t>: Childline</a:t>
            </a:r>
            <a:r>
              <a:rPr lang="en-GB" sz="1200">
                <a:hlinkClick r:id="rId3"/>
              </a:rPr>
              <a:t>https://www.childnet.com/teachers-and-professionals/for-working-with-young-people/hot-topics/screen-time-healthy-balance</a:t>
            </a:r>
            <a:r>
              <a:rPr lang="en-GB" sz="1200"/>
              <a:t> ac Internet Matters :   </a:t>
            </a:r>
            <a:r>
              <a:rPr lang="en-GB" sz="1200">
                <a:hlinkClick r:id="rId4"/>
              </a:rPr>
              <a:t>https://www.internetmatters.org/resources/screen-time-tips-to-support-7-11-year-olds/</a:t>
            </a:r>
            <a:endParaRPr lang="en-GB" sz="1200"/>
          </a:p>
        </p:txBody>
      </p:sp>
      <p:sp>
        <p:nvSpPr>
          <p:cNvPr id="17" name="Rectangle 16">
            <a:extLst>
              <a:ext uri="{FF2B5EF4-FFF2-40B4-BE49-F238E27FC236}">
                <a16:creationId xmlns:a16="http://schemas.microsoft.com/office/drawing/2014/main" id="{84E67149-E744-46A0-897F-C5B1A013B698}"/>
              </a:ext>
            </a:extLst>
          </p:cNvPr>
          <p:cNvSpPr/>
          <p:nvPr/>
        </p:nvSpPr>
        <p:spPr>
          <a:xfrm>
            <a:off x="106204" y="90788"/>
            <a:ext cx="6645592" cy="434527"/>
          </a:xfrm>
          <a:prstGeom prst="rect">
            <a:avLst/>
          </a:prstGeom>
          <a:solidFill>
            <a:schemeClr val="accent5">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43EE989-FC25-4F4E-B0CB-FF90A0053F62}"/>
              </a:ext>
            </a:extLst>
          </p:cNvPr>
          <p:cNvSpPr txBox="1"/>
          <p:nvPr/>
        </p:nvSpPr>
        <p:spPr>
          <a:xfrm>
            <a:off x="106680" y="77218"/>
            <a:ext cx="4023360" cy="461665"/>
          </a:xfrm>
          <a:prstGeom prst="rect">
            <a:avLst/>
          </a:prstGeom>
          <a:noFill/>
        </p:spPr>
        <p:txBody>
          <a:bodyPr wrap="square" rtlCol="0">
            <a:spAutoFit/>
          </a:bodyPr>
          <a:lstStyle/>
          <a:p>
            <a:pPr algn="ctr"/>
            <a:r>
              <a:rPr lang="en-GB" sz="1200" b="1" u="sng" err="1">
                <a:latin typeface="Segoe Print"/>
              </a:rPr>
              <a:t>Tasg</a:t>
            </a:r>
            <a:r>
              <a:rPr lang="en-GB" sz="1200" b="1" u="sng">
                <a:latin typeface="Segoe Print"/>
              </a:rPr>
              <a:t> </a:t>
            </a:r>
            <a:r>
              <a:rPr lang="en-GB" sz="1200" b="1" u="sng" err="1">
                <a:latin typeface="Segoe Print"/>
              </a:rPr>
              <a:t>Lles</a:t>
            </a:r>
            <a:r>
              <a:rPr lang="en-GB" sz="1200" b="1" u="sng">
                <a:latin typeface="Segoe Print"/>
              </a:rPr>
              <a:t> 3 E-</a:t>
            </a:r>
            <a:r>
              <a:rPr lang="en-GB" sz="1200" b="1" u="sng" err="1">
                <a:latin typeface="Segoe Print"/>
              </a:rPr>
              <a:t>ddiogelwch</a:t>
            </a:r>
            <a:r>
              <a:rPr lang="en-GB" sz="1200" b="1" u="sng">
                <a:latin typeface="Segoe Print"/>
              </a:rPr>
              <a:t> </a:t>
            </a:r>
            <a:r>
              <a:rPr lang="en-GB" sz="1200" b="1" u="sng" err="1">
                <a:latin typeface="Segoe Print"/>
              </a:rPr>
              <a:t>cydbwyso</a:t>
            </a:r>
            <a:r>
              <a:rPr lang="en-GB" sz="1200" b="1" u="sng">
                <a:latin typeface="Segoe Print"/>
              </a:rPr>
              <a:t> </a:t>
            </a:r>
            <a:r>
              <a:rPr lang="en-GB" sz="1200" b="1" u="sng" err="1">
                <a:latin typeface="Segoe Print"/>
              </a:rPr>
              <a:t>amser</a:t>
            </a:r>
            <a:r>
              <a:rPr lang="en-GB" sz="1200" b="1" u="sng">
                <a:latin typeface="Segoe Print"/>
              </a:rPr>
              <a:t> </a:t>
            </a:r>
            <a:r>
              <a:rPr lang="en-GB" sz="1200" b="1" u="sng" err="1">
                <a:latin typeface="Segoe Print"/>
              </a:rPr>
              <a:t>sgrin</a:t>
            </a:r>
            <a:r>
              <a:rPr lang="en-GB" sz="1200" b="1" u="sng">
                <a:latin typeface="Segoe Print"/>
              </a:rPr>
              <a:t> </a:t>
            </a:r>
          </a:p>
          <a:p>
            <a:pPr algn="ctr"/>
            <a:r>
              <a:rPr lang="en-GB" sz="1200" b="1" u="sng">
                <a:solidFill>
                  <a:srgbClr val="7030A0"/>
                </a:solidFill>
                <a:latin typeface="Segoe Print"/>
              </a:rPr>
              <a:t>Task Wellbeing 3 E-safety balancing screen time</a:t>
            </a:r>
            <a:endParaRPr lang="en-GB" sz="1200" u="sng">
              <a:latin typeface="Segoe Print"/>
            </a:endParaRPr>
          </a:p>
        </p:txBody>
      </p:sp>
      <p:pic>
        <p:nvPicPr>
          <p:cNvPr id="12" name="Picture 11">
            <a:extLst>
              <a:ext uri="{FF2B5EF4-FFF2-40B4-BE49-F238E27FC236}">
                <a16:creationId xmlns:a16="http://schemas.microsoft.com/office/drawing/2014/main" id="{173F7962-0F59-4A49-85E2-EF44BAE00494}"/>
              </a:ext>
            </a:extLst>
          </p:cNvPr>
          <p:cNvPicPr>
            <a:picLocks noChangeAspect="1"/>
          </p:cNvPicPr>
          <p:nvPr/>
        </p:nvPicPr>
        <p:blipFill rotWithShape="1">
          <a:blip r:embed="rId5"/>
          <a:srcRect l="27827" t="61704" r="51111" b="28271"/>
          <a:stretch/>
        </p:blipFill>
        <p:spPr>
          <a:xfrm>
            <a:off x="7378773" y="583585"/>
            <a:ext cx="2805357" cy="751105"/>
          </a:xfrm>
          <a:prstGeom prst="rect">
            <a:avLst/>
          </a:prstGeom>
        </p:spPr>
      </p:pic>
      <p:sp>
        <p:nvSpPr>
          <p:cNvPr id="13" name="Rectangle 12">
            <a:extLst>
              <a:ext uri="{FF2B5EF4-FFF2-40B4-BE49-F238E27FC236}">
                <a16:creationId xmlns:a16="http://schemas.microsoft.com/office/drawing/2014/main" id="{A8ECCCB5-0F9A-47BF-B0AA-796E3E95763D}"/>
              </a:ext>
            </a:extLst>
          </p:cNvPr>
          <p:cNvSpPr/>
          <p:nvPr/>
        </p:nvSpPr>
        <p:spPr>
          <a:xfrm>
            <a:off x="7366199" y="583585"/>
            <a:ext cx="1041274" cy="751105"/>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DE66D0C-633C-455F-AAAE-0DBC69D31D3C}"/>
              </a:ext>
            </a:extLst>
          </p:cNvPr>
          <p:cNvSpPr/>
          <p:nvPr/>
        </p:nvSpPr>
        <p:spPr>
          <a:xfrm>
            <a:off x="9217098" y="583585"/>
            <a:ext cx="967032" cy="751105"/>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85CCD35A-5E20-4A22-8BF3-3FF849B13109}"/>
              </a:ext>
            </a:extLst>
          </p:cNvPr>
          <p:cNvPicPr>
            <a:picLocks noChangeAspect="1"/>
          </p:cNvPicPr>
          <p:nvPr/>
        </p:nvPicPr>
        <p:blipFill>
          <a:blip r:embed="rId6"/>
          <a:stretch>
            <a:fillRect/>
          </a:stretch>
        </p:blipFill>
        <p:spPr>
          <a:xfrm>
            <a:off x="5262704" y="133118"/>
            <a:ext cx="1303523" cy="349864"/>
          </a:xfrm>
          <a:prstGeom prst="rect">
            <a:avLst/>
          </a:prstGeom>
        </p:spPr>
      </p:pic>
      <p:pic>
        <p:nvPicPr>
          <p:cNvPr id="16" name="Picture 15">
            <a:extLst>
              <a:ext uri="{FF2B5EF4-FFF2-40B4-BE49-F238E27FC236}">
                <a16:creationId xmlns:a16="http://schemas.microsoft.com/office/drawing/2014/main" id="{1FEAA400-C3E7-4B0E-9F6D-180813F6C03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278" b="57593" l="30677" r="42917">
                        <a14:foregroundMark x1="33542" y1="47037" x2="33698" y2="54074"/>
                        <a14:foregroundMark x1="34323" y1="45741" x2="34740" y2="46389"/>
                        <a14:foregroundMark x1="40990" y1="46204" x2="41302" y2="48426"/>
                        <a14:foregroundMark x1="40990" y1="45926" x2="39375" y2="50370"/>
                        <a14:foregroundMark x1="39375" y1="50370" x2="39271" y2="50463"/>
                        <a14:foregroundMark x1="39479" y1="55185" x2="40365" y2="55741"/>
                        <a14:foregroundMark x1="40365" y1="55741" x2="40990" y2="55741"/>
                        <a14:foregroundMark x1="40260" y1="52407" x2="40313" y2="53889"/>
                        <a14:foregroundMark x1="41094" y1="45648" x2="40938" y2="45926"/>
                        <a14:foregroundMark x1="41354" y1="48796" x2="42552" y2="57315"/>
                        <a14:foregroundMark x1="39063" y1="50556" x2="38385" y2="52315"/>
                        <a14:foregroundMark x1="38385" y1="52315" x2="38542" y2="54167"/>
                        <a14:foregroundMark x1="38542" y1="54167" x2="39219" y2="56204"/>
                        <a14:foregroundMark x1="42240" y1="57037" x2="39271" y2="56019"/>
                        <a14:foregroundMark x1="38854" y1="56019" x2="37865" y2="55741"/>
                        <a14:foregroundMark x1="37865" y1="55741" x2="37656" y2="54167"/>
                        <a14:foregroundMark x1="37656" y1="54167" x2="38177" y2="52685"/>
                        <a14:foregroundMark x1="38177" y1="52685" x2="38333" y2="52500"/>
                        <a14:foregroundMark x1="30938" y1="48241" x2="36250" y2="53148"/>
                        <a14:foregroundMark x1="36094" y1="53704" x2="35052" y2="55185"/>
                        <a14:foregroundMark x1="34792" y1="55463" x2="33802" y2="55926"/>
                        <a14:foregroundMark x1="33802" y1="55926" x2="32813" y2="55926"/>
                        <a14:foregroundMark x1="32813" y1="55926" x2="32240" y2="55185"/>
                        <a14:foregroundMark x1="31979" y1="55093" x2="31250" y2="53796"/>
                        <a14:foregroundMark x1="31250" y1="53796" x2="30833" y2="52130"/>
                        <a14:foregroundMark x1="30833" y1="52130" x2="30729" y2="50463"/>
                        <a14:foregroundMark x1="30729" y1="50463" x2="30990" y2="48889"/>
                        <a14:foregroundMark x1="31563" y1="47407" x2="32396" y2="46481"/>
                        <a14:foregroundMark x1="32396" y1="46481" x2="33333" y2="46019"/>
                        <a14:foregroundMark x1="33333" y1="46019" x2="34271" y2="46019"/>
                        <a14:foregroundMark x1="34375" y1="48056" x2="35313" y2="49537"/>
                        <a14:foregroundMark x1="35313" y1="49537" x2="35781" y2="51111"/>
                        <a14:foregroundMark x1="35885" y1="50000" x2="35833" y2="52500"/>
                        <a14:foregroundMark x1="35833" y1="52500" x2="35208" y2="54167"/>
                        <a14:foregroundMark x1="35208" y1="54167" x2="34219" y2="55000"/>
                        <a14:foregroundMark x1="34219" y1="55000" x2="33281" y2="55000"/>
                        <a14:foregroundMark x1="33281" y1="55000" x2="32396" y2="53889"/>
                        <a14:foregroundMark x1="32396" y1="53889" x2="31771" y2="52500"/>
                        <a14:foregroundMark x1="31771" y1="52500" x2="31458" y2="50833"/>
                        <a14:foregroundMark x1="31458" y1="50833" x2="31927" y2="48796"/>
                        <a14:foregroundMark x1="31927" y1="48796" x2="33802" y2="47407"/>
                        <a14:foregroundMark x1="33802" y1="47407" x2="34375" y2="47870"/>
                        <a14:foregroundMark x1="32969" y1="49722" x2="33438" y2="53519"/>
                        <a14:foregroundMark x1="33438" y1="53519" x2="33802" y2="54167"/>
                        <a14:foregroundMark x1="34167" y1="46204" x2="35885" y2="48704"/>
                        <a14:foregroundMark x1="35885" y1="48704" x2="36146" y2="49444"/>
                        <a14:foregroundMark x1="40729" y1="47778" x2="41406" y2="55926"/>
                        <a14:foregroundMark x1="41406" y1="55926" x2="41510" y2="56204"/>
                        <a14:foregroundMark x1="40521" y1="53981" x2="39323" y2="53148"/>
                        <a14:foregroundMark x1="39323" y1="53148" x2="39688" y2="51574"/>
                        <a14:foregroundMark x1="39688" y1="51574" x2="40365" y2="53056"/>
                        <a14:foregroundMark x1="40365" y1="53056" x2="40260" y2="54352"/>
                        <a14:foregroundMark x1="40208" y1="50370" x2="40938" y2="52685"/>
                        <a14:foregroundMark x1="40938" y1="52685" x2="41042" y2="54074"/>
                        <a14:foregroundMark x1="39635" y1="51204" x2="39063" y2="53148"/>
                        <a14:foregroundMark x1="39063" y1="53148" x2="38958" y2="54815"/>
                        <a14:foregroundMark x1="40313" y1="49815" x2="40781" y2="51204"/>
                        <a14:foregroundMark x1="40573" y1="52870" x2="41250" y2="55000"/>
                        <a14:foregroundMark x1="39010" y1="53981" x2="41042" y2="55185"/>
                        <a14:foregroundMark x1="42917" y1="57593" x2="42917" y2="57593"/>
                        <a14:backgroundMark x1="41250" y1="45556" x2="41146" y2="45093"/>
                        <a14:backgroundMark x1="38698" y1="47315" x2="37292" y2="51574"/>
                      </a14:backgroundRemoval>
                    </a14:imgEffect>
                  </a14:imgLayer>
                </a14:imgProps>
              </a:ext>
            </a:extLst>
          </a:blip>
          <a:srcRect l="30162" t="43964" r="55916" b="41027"/>
          <a:stretch/>
        </p:blipFill>
        <p:spPr>
          <a:xfrm>
            <a:off x="5491068" y="988786"/>
            <a:ext cx="1031809" cy="625719"/>
          </a:xfrm>
          <a:prstGeom prst="rect">
            <a:avLst/>
          </a:prstGeom>
        </p:spPr>
      </p:pic>
      <p:sp>
        <p:nvSpPr>
          <p:cNvPr id="27" name="Rectangle 26">
            <a:extLst>
              <a:ext uri="{FF2B5EF4-FFF2-40B4-BE49-F238E27FC236}">
                <a16:creationId xmlns:a16="http://schemas.microsoft.com/office/drawing/2014/main" id="{5EB16AED-D35D-441E-AF4F-6283A5E637D5}"/>
              </a:ext>
            </a:extLst>
          </p:cNvPr>
          <p:cNvSpPr/>
          <p:nvPr/>
        </p:nvSpPr>
        <p:spPr>
          <a:xfrm>
            <a:off x="106204" y="82193"/>
            <a:ext cx="6645592" cy="9771717"/>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334E73E9-53D8-4512-B708-812408AB16CE}"/>
              </a:ext>
            </a:extLst>
          </p:cNvPr>
          <p:cNvPicPr>
            <a:picLocks noChangeAspect="1"/>
          </p:cNvPicPr>
          <p:nvPr/>
        </p:nvPicPr>
        <p:blipFill rotWithShape="1">
          <a:blip r:embed="rId9"/>
          <a:srcRect l="32453" t="19875" r="54167" b="36421"/>
          <a:stretch/>
        </p:blipFill>
        <p:spPr>
          <a:xfrm>
            <a:off x="5669092" y="2133785"/>
            <a:ext cx="917575" cy="1685925"/>
          </a:xfrm>
          <a:prstGeom prst="rect">
            <a:avLst/>
          </a:prstGeom>
        </p:spPr>
      </p:pic>
      <p:pic>
        <p:nvPicPr>
          <p:cNvPr id="31" name="Picture 30">
            <a:extLst>
              <a:ext uri="{FF2B5EF4-FFF2-40B4-BE49-F238E27FC236}">
                <a16:creationId xmlns:a16="http://schemas.microsoft.com/office/drawing/2014/main" id="{B6E43F70-0B47-4260-B190-3309AF17E13F}"/>
              </a:ext>
            </a:extLst>
          </p:cNvPr>
          <p:cNvPicPr>
            <a:picLocks noChangeAspect="1"/>
          </p:cNvPicPr>
          <p:nvPr/>
        </p:nvPicPr>
        <p:blipFill rotWithShape="1">
          <a:blip r:embed="rId10"/>
          <a:srcRect l="19723" t="18394" r="31250" b="26544"/>
          <a:stretch/>
        </p:blipFill>
        <p:spPr>
          <a:xfrm>
            <a:off x="203570" y="1513441"/>
            <a:ext cx="1431386" cy="904247"/>
          </a:xfrm>
          <a:prstGeom prst="rect">
            <a:avLst/>
          </a:prstGeom>
        </p:spPr>
      </p:pic>
      <p:pic>
        <p:nvPicPr>
          <p:cNvPr id="32" name="Picture 31">
            <a:extLst>
              <a:ext uri="{FF2B5EF4-FFF2-40B4-BE49-F238E27FC236}">
                <a16:creationId xmlns:a16="http://schemas.microsoft.com/office/drawing/2014/main" id="{58B3E101-BDD6-4956-9605-9C3B35E34373}"/>
              </a:ext>
            </a:extLst>
          </p:cNvPr>
          <p:cNvPicPr>
            <a:picLocks noChangeAspect="1"/>
          </p:cNvPicPr>
          <p:nvPr/>
        </p:nvPicPr>
        <p:blipFill rotWithShape="1">
          <a:blip r:embed="rId11"/>
          <a:srcRect l="15277" t="18394" r="47918" b="25257"/>
          <a:stretch/>
        </p:blipFill>
        <p:spPr>
          <a:xfrm>
            <a:off x="5140948" y="4198232"/>
            <a:ext cx="1496826" cy="1289050"/>
          </a:xfrm>
          <a:prstGeom prst="rect">
            <a:avLst/>
          </a:prstGeom>
        </p:spPr>
      </p:pic>
      <p:pic>
        <p:nvPicPr>
          <p:cNvPr id="33" name="Picture 32">
            <a:extLst>
              <a:ext uri="{FF2B5EF4-FFF2-40B4-BE49-F238E27FC236}">
                <a16:creationId xmlns:a16="http://schemas.microsoft.com/office/drawing/2014/main" id="{28EEB2EA-4B64-465F-AB39-FA696DA8CEDC}"/>
              </a:ext>
            </a:extLst>
          </p:cNvPr>
          <p:cNvPicPr>
            <a:picLocks noChangeAspect="1"/>
          </p:cNvPicPr>
          <p:nvPr/>
        </p:nvPicPr>
        <p:blipFill rotWithShape="1">
          <a:blip r:embed="rId12"/>
          <a:srcRect l="25834" t="18395" r="47222" b="27531"/>
          <a:stretch/>
        </p:blipFill>
        <p:spPr>
          <a:xfrm>
            <a:off x="203570" y="5527755"/>
            <a:ext cx="1293328" cy="1459994"/>
          </a:xfrm>
          <a:prstGeom prst="rect">
            <a:avLst/>
          </a:prstGeom>
        </p:spPr>
      </p:pic>
      <p:sp>
        <p:nvSpPr>
          <p:cNvPr id="34" name="Rectangle 33">
            <a:extLst>
              <a:ext uri="{FF2B5EF4-FFF2-40B4-BE49-F238E27FC236}">
                <a16:creationId xmlns:a16="http://schemas.microsoft.com/office/drawing/2014/main" id="{5076BC27-21BF-4659-B75E-682232575ECD}"/>
              </a:ext>
            </a:extLst>
          </p:cNvPr>
          <p:cNvSpPr/>
          <p:nvPr/>
        </p:nvSpPr>
        <p:spPr>
          <a:xfrm>
            <a:off x="1665912" y="1672120"/>
            <a:ext cx="4936406" cy="461665"/>
          </a:xfrm>
          <a:prstGeom prst="rect">
            <a:avLst/>
          </a:prstGeom>
        </p:spPr>
        <p:txBody>
          <a:bodyPr wrap="square" anchor="t">
            <a:spAutoFit/>
          </a:bodyPr>
          <a:lstStyle/>
          <a:p>
            <a:r>
              <a:rPr lang="en-GB" sz="1200" err="1"/>
              <a:t>Dechreuodd</a:t>
            </a:r>
            <a:r>
              <a:rPr lang="en-GB" sz="1200"/>
              <a:t> Kieran </a:t>
            </a:r>
            <a:r>
              <a:rPr lang="en-GB" sz="1200" err="1"/>
              <a:t>chwarae</a:t>
            </a:r>
            <a:r>
              <a:rPr lang="en-GB" sz="1200"/>
              <a:t> </a:t>
            </a:r>
            <a:r>
              <a:rPr lang="en-GB" sz="1200" err="1"/>
              <a:t>gemau</a:t>
            </a:r>
            <a:r>
              <a:rPr lang="en-GB" sz="1200"/>
              <a:t> </a:t>
            </a:r>
            <a:r>
              <a:rPr lang="en-GB" sz="1200" err="1"/>
              <a:t>gyda'i</a:t>
            </a:r>
            <a:r>
              <a:rPr lang="en-GB" sz="1200"/>
              <a:t> </a:t>
            </a:r>
            <a:r>
              <a:rPr lang="en-GB" sz="1200" err="1"/>
              <a:t>ffrindiau</a:t>
            </a:r>
            <a:r>
              <a:rPr lang="en-GB" sz="1200"/>
              <a:t> pan </a:t>
            </a:r>
            <a:r>
              <a:rPr lang="en-GB" sz="1200" err="1"/>
              <a:t>oedd</a:t>
            </a:r>
            <a:r>
              <a:rPr lang="en-GB" sz="1200"/>
              <a:t> </a:t>
            </a:r>
            <a:r>
              <a:rPr lang="en-GB" sz="1200" err="1"/>
              <a:t>yn</a:t>
            </a:r>
            <a:r>
              <a:rPr lang="en-GB" sz="1200"/>
              <a:t> saith </a:t>
            </a:r>
            <a:r>
              <a:rPr lang="en-GB" sz="1200" err="1"/>
              <a:t>mlwydd</a:t>
            </a:r>
            <a:r>
              <a:rPr lang="en-GB" sz="1200"/>
              <a:t> </a:t>
            </a:r>
            <a:r>
              <a:rPr lang="en-GB" sz="1200" err="1"/>
              <a:t>oed</a:t>
            </a:r>
            <a:r>
              <a:rPr lang="en-GB" sz="1200"/>
              <a:t> ac </a:t>
            </a:r>
            <a:r>
              <a:rPr lang="en-GB" sz="1200" err="1"/>
              <a:t>yn</a:t>
            </a:r>
            <a:r>
              <a:rPr lang="en-GB" sz="1200"/>
              <a:t> y </a:t>
            </a:r>
            <a:r>
              <a:rPr lang="en-GB" sz="1200" err="1"/>
              <a:t>blynyddoedd</a:t>
            </a:r>
            <a:r>
              <a:rPr lang="en-GB" sz="1200"/>
              <a:t> a </a:t>
            </a:r>
            <a:r>
              <a:rPr lang="en-GB" sz="1200" err="1"/>
              <a:t>ddilynodd</a:t>
            </a:r>
            <a:r>
              <a:rPr lang="en-GB" sz="1200"/>
              <a:t> </a:t>
            </a:r>
            <a:r>
              <a:rPr lang="en-GB" sz="1200" err="1"/>
              <a:t>daeth</a:t>
            </a:r>
            <a:r>
              <a:rPr lang="en-GB" sz="1200"/>
              <a:t> </a:t>
            </a:r>
            <a:r>
              <a:rPr lang="en-GB" sz="1200" err="1"/>
              <a:t>yn</a:t>
            </a:r>
            <a:r>
              <a:rPr lang="en-GB" sz="1200"/>
              <a:t> </a:t>
            </a:r>
            <a:r>
              <a:rPr lang="en-GB" sz="1200" err="1"/>
              <a:t>gaeth</a:t>
            </a:r>
            <a:r>
              <a:rPr lang="en-GB" sz="1200"/>
              <a:t> (</a:t>
            </a:r>
            <a:r>
              <a:rPr lang="en-GB" sz="1200" i="1"/>
              <a:t>addicted</a:t>
            </a:r>
            <a:r>
              <a:rPr lang="en-GB" sz="1200"/>
              <a:t>).</a:t>
            </a:r>
          </a:p>
        </p:txBody>
      </p:sp>
      <p:sp>
        <p:nvSpPr>
          <p:cNvPr id="35" name="Rectangle 34">
            <a:extLst>
              <a:ext uri="{FF2B5EF4-FFF2-40B4-BE49-F238E27FC236}">
                <a16:creationId xmlns:a16="http://schemas.microsoft.com/office/drawing/2014/main" id="{7F2A040A-CA4D-45F9-BC92-22EFBDD8A125}"/>
              </a:ext>
            </a:extLst>
          </p:cNvPr>
          <p:cNvSpPr/>
          <p:nvPr/>
        </p:nvSpPr>
        <p:spPr>
          <a:xfrm>
            <a:off x="1691037" y="2722217"/>
            <a:ext cx="3978055" cy="461665"/>
          </a:xfrm>
          <a:prstGeom prst="rect">
            <a:avLst/>
          </a:prstGeom>
        </p:spPr>
        <p:txBody>
          <a:bodyPr wrap="square" anchor="t">
            <a:spAutoFit/>
          </a:bodyPr>
          <a:lstStyle/>
          <a:p>
            <a:pPr algn="r"/>
            <a:r>
              <a:rPr lang="en-GB" sz="1200" err="1"/>
              <a:t>Byddai'n</a:t>
            </a:r>
            <a:r>
              <a:rPr lang="en-GB" sz="1200"/>
              <a:t> </a:t>
            </a:r>
            <a:r>
              <a:rPr lang="en-GB" sz="1200" err="1"/>
              <a:t>aros</a:t>
            </a:r>
            <a:r>
              <a:rPr lang="en-GB" sz="1200"/>
              <a:t> </a:t>
            </a:r>
            <a:r>
              <a:rPr lang="en-GB" sz="1200" err="1"/>
              <a:t>i</a:t>
            </a:r>
            <a:r>
              <a:rPr lang="en-GB" sz="1200"/>
              <a:t> </a:t>
            </a:r>
            <a:r>
              <a:rPr lang="en-GB" sz="1200" err="1"/>
              <a:t>fyny</a:t>
            </a:r>
            <a:r>
              <a:rPr lang="en-GB" sz="1200"/>
              <a:t> </a:t>
            </a:r>
            <a:r>
              <a:rPr lang="en-GB" sz="1200" err="1"/>
              <a:t>trwy'r</a:t>
            </a:r>
            <a:r>
              <a:rPr lang="en-GB" sz="1200"/>
              <a:t> </a:t>
            </a:r>
            <a:r>
              <a:rPr lang="en-GB" sz="1200" err="1"/>
              <a:t>nos</a:t>
            </a:r>
            <a:r>
              <a:rPr lang="en-GB" sz="1200"/>
              <a:t> </a:t>
            </a:r>
            <a:r>
              <a:rPr lang="en-GB" sz="1200" err="1"/>
              <a:t>i</a:t>
            </a:r>
            <a:r>
              <a:rPr lang="en-GB" sz="1200"/>
              <a:t> </a:t>
            </a:r>
            <a:r>
              <a:rPr lang="en-GB" sz="1200" err="1"/>
              <a:t>chwarae</a:t>
            </a:r>
            <a:r>
              <a:rPr lang="en-GB" sz="1200"/>
              <a:t>. </a:t>
            </a:r>
            <a:r>
              <a:rPr lang="en-GB" sz="1200" err="1"/>
              <a:t>Rhoddodd</a:t>
            </a:r>
            <a:r>
              <a:rPr lang="en-GB" sz="1200"/>
              <a:t> y </a:t>
            </a:r>
            <a:r>
              <a:rPr lang="en-GB" sz="1200" err="1"/>
              <a:t>gorau</a:t>
            </a:r>
            <a:r>
              <a:rPr lang="en-GB" sz="1200"/>
              <a:t> </a:t>
            </a:r>
            <a:r>
              <a:rPr lang="en-GB" sz="1200" err="1"/>
              <a:t>i</a:t>
            </a:r>
            <a:r>
              <a:rPr lang="en-GB" sz="1200"/>
              <a:t> </a:t>
            </a:r>
            <a:r>
              <a:rPr lang="en-GB" sz="1200" err="1"/>
              <a:t>olchi</a:t>
            </a:r>
            <a:r>
              <a:rPr lang="en-GB" sz="1200"/>
              <a:t> a </a:t>
            </a:r>
            <a:r>
              <a:rPr lang="en-GB" sz="1200" err="1"/>
              <a:t>dechrau</a:t>
            </a:r>
            <a:r>
              <a:rPr lang="en-GB" sz="1200"/>
              <a:t> </a:t>
            </a:r>
            <a:r>
              <a:rPr lang="en-GB" sz="1200" err="1"/>
              <a:t>cwympo</a:t>
            </a:r>
            <a:r>
              <a:rPr lang="en-GB" sz="1200"/>
              <a:t> </a:t>
            </a:r>
            <a:r>
              <a:rPr lang="en-GB" sz="1200" err="1"/>
              <a:t>i</a:t>
            </a:r>
            <a:r>
              <a:rPr lang="en-GB" sz="1200"/>
              <a:t> </a:t>
            </a:r>
            <a:r>
              <a:rPr lang="en-GB" sz="1200" err="1"/>
              <a:t>gysgu</a:t>
            </a:r>
            <a:r>
              <a:rPr lang="en-GB" sz="1200"/>
              <a:t> </a:t>
            </a:r>
            <a:r>
              <a:rPr lang="en-GB" sz="1200" err="1"/>
              <a:t>yn</a:t>
            </a:r>
            <a:r>
              <a:rPr lang="en-GB" sz="1200"/>
              <a:t> </a:t>
            </a:r>
            <a:r>
              <a:rPr lang="en-GB" sz="1200" err="1"/>
              <a:t>yr</a:t>
            </a:r>
            <a:r>
              <a:rPr lang="en-GB" sz="1200"/>
              <a:t> </a:t>
            </a:r>
            <a:r>
              <a:rPr lang="en-GB" sz="1200" err="1"/>
              <a:t>ysgol</a:t>
            </a:r>
            <a:r>
              <a:rPr lang="en-GB" sz="1200"/>
              <a:t>.</a:t>
            </a:r>
          </a:p>
        </p:txBody>
      </p:sp>
      <p:pic>
        <p:nvPicPr>
          <p:cNvPr id="36" name="Picture 35">
            <a:extLst>
              <a:ext uri="{FF2B5EF4-FFF2-40B4-BE49-F238E27FC236}">
                <a16:creationId xmlns:a16="http://schemas.microsoft.com/office/drawing/2014/main" id="{CBB163D7-6DE6-47A5-AD71-F027ED59B732}"/>
              </a:ext>
            </a:extLst>
          </p:cNvPr>
          <p:cNvPicPr>
            <a:picLocks noChangeAspect="1"/>
          </p:cNvPicPr>
          <p:nvPr/>
        </p:nvPicPr>
        <p:blipFill rotWithShape="1">
          <a:blip r:embed="rId13"/>
          <a:srcRect l="27037" t="24549" r="52662" b="28165"/>
          <a:stretch/>
        </p:blipFill>
        <p:spPr>
          <a:xfrm>
            <a:off x="203570" y="3088901"/>
            <a:ext cx="1234368" cy="1617259"/>
          </a:xfrm>
          <a:prstGeom prst="rect">
            <a:avLst/>
          </a:prstGeom>
        </p:spPr>
      </p:pic>
      <p:sp>
        <p:nvSpPr>
          <p:cNvPr id="37" name="Rectangle 36">
            <a:extLst>
              <a:ext uri="{FF2B5EF4-FFF2-40B4-BE49-F238E27FC236}">
                <a16:creationId xmlns:a16="http://schemas.microsoft.com/office/drawing/2014/main" id="{7A00133D-532E-4983-B92D-52D85F571E0A}"/>
              </a:ext>
            </a:extLst>
          </p:cNvPr>
          <p:cNvSpPr/>
          <p:nvPr/>
        </p:nvSpPr>
        <p:spPr>
          <a:xfrm>
            <a:off x="1462392" y="3664265"/>
            <a:ext cx="4085241" cy="276999"/>
          </a:xfrm>
          <a:prstGeom prst="rect">
            <a:avLst/>
          </a:prstGeom>
        </p:spPr>
        <p:txBody>
          <a:bodyPr wrap="square" anchor="t">
            <a:spAutoFit/>
          </a:bodyPr>
          <a:lstStyle/>
          <a:p>
            <a:r>
              <a:rPr lang="en-GB" sz="1200" err="1"/>
              <a:t>Erbyn</a:t>
            </a:r>
            <a:r>
              <a:rPr lang="en-GB" sz="1200"/>
              <a:t> 15 </a:t>
            </a:r>
            <a:r>
              <a:rPr lang="en-GB" sz="1200" err="1"/>
              <a:t>mlwydd</a:t>
            </a:r>
            <a:r>
              <a:rPr lang="en-GB" sz="1200"/>
              <a:t> </a:t>
            </a:r>
            <a:r>
              <a:rPr lang="en-GB" sz="1200" err="1"/>
              <a:t>oed</a:t>
            </a:r>
            <a:r>
              <a:rPr lang="en-GB" sz="1200"/>
              <a:t> </a:t>
            </a:r>
            <a:r>
              <a:rPr lang="en-GB" sz="1200" err="1"/>
              <a:t>roedd</a:t>
            </a:r>
            <a:r>
              <a:rPr lang="en-GB" sz="1200"/>
              <a:t> </a:t>
            </a:r>
            <a:r>
              <a:rPr lang="en-GB" sz="1200" err="1"/>
              <a:t>yn</a:t>
            </a:r>
            <a:r>
              <a:rPr lang="en-GB" sz="1200"/>
              <a:t> </a:t>
            </a:r>
            <a:r>
              <a:rPr lang="en-GB" sz="1200" err="1"/>
              <a:t>rhaid</a:t>
            </a:r>
            <a:r>
              <a:rPr lang="en-GB" sz="1200"/>
              <a:t> </a:t>
            </a:r>
            <a:r>
              <a:rPr lang="en-GB" sz="1200" err="1"/>
              <a:t>iddo</a:t>
            </a:r>
            <a:r>
              <a:rPr lang="en-GB" sz="1200"/>
              <a:t> </a:t>
            </a:r>
            <a:r>
              <a:rPr lang="en-GB" sz="1200" err="1"/>
              <a:t>adael</a:t>
            </a:r>
            <a:r>
              <a:rPr lang="en-GB" sz="1200"/>
              <a:t> </a:t>
            </a:r>
            <a:r>
              <a:rPr lang="en-GB" sz="1200" err="1"/>
              <a:t>yr</a:t>
            </a:r>
            <a:r>
              <a:rPr lang="en-GB" sz="1200"/>
              <a:t> </a:t>
            </a:r>
            <a:r>
              <a:rPr lang="en-GB" sz="1200" err="1"/>
              <a:t>ysgol</a:t>
            </a:r>
            <a:r>
              <a:rPr lang="en-GB" sz="1200"/>
              <a:t>.</a:t>
            </a:r>
          </a:p>
        </p:txBody>
      </p:sp>
      <p:sp>
        <p:nvSpPr>
          <p:cNvPr id="38" name="Rectangle 37">
            <a:extLst>
              <a:ext uri="{FF2B5EF4-FFF2-40B4-BE49-F238E27FC236}">
                <a16:creationId xmlns:a16="http://schemas.microsoft.com/office/drawing/2014/main" id="{EB1B5B51-D4C7-49AB-ACDF-D483E399A99C}"/>
              </a:ext>
            </a:extLst>
          </p:cNvPr>
          <p:cNvSpPr/>
          <p:nvPr/>
        </p:nvSpPr>
        <p:spPr>
          <a:xfrm>
            <a:off x="1689396" y="4639434"/>
            <a:ext cx="3429000" cy="461665"/>
          </a:xfrm>
          <a:prstGeom prst="rect">
            <a:avLst/>
          </a:prstGeom>
        </p:spPr>
        <p:txBody>
          <a:bodyPr>
            <a:spAutoFit/>
          </a:bodyPr>
          <a:lstStyle/>
          <a:p>
            <a:pPr algn="r"/>
            <a:r>
              <a:rPr lang="en-GB" sz="1200" err="1"/>
              <a:t>Sylweddolodd</a:t>
            </a:r>
            <a:r>
              <a:rPr lang="en-GB" sz="1200"/>
              <a:t> </a:t>
            </a:r>
            <a:r>
              <a:rPr lang="en-GB" sz="1200" err="1"/>
              <a:t>bryd</a:t>
            </a:r>
            <a:r>
              <a:rPr lang="en-GB" sz="1200"/>
              <a:t> </a:t>
            </a:r>
            <a:r>
              <a:rPr lang="en-GB" sz="1200" err="1"/>
              <a:t>hynny</a:t>
            </a:r>
            <a:r>
              <a:rPr lang="en-GB" sz="1200"/>
              <a:t> </a:t>
            </a:r>
            <a:r>
              <a:rPr lang="en-GB" sz="1200" err="1"/>
              <a:t>fod</a:t>
            </a:r>
            <a:r>
              <a:rPr lang="en-GB" sz="1200"/>
              <a:t> </a:t>
            </a:r>
            <a:r>
              <a:rPr lang="en-GB" sz="1200" err="1"/>
              <a:t>ganddo</a:t>
            </a:r>
            <a:r>
              <a:rPr lang="en-GB" sz="1200"/>
              <a:t> </a:t>
            </a:r>
            <a:r>
              <a:rPr lang="en-GB" sz="1200" err="1"/>
              <a:t>broblem</a:t>
            </a:r>
            <a:r>
              <a:rPr lang="en-GB" sz="1200"/>
              <a:t> a </a:t>
            </a:r>
            <a:r>
              <a:rPr lang="en-GB" sz="1200" err="1"/>
              <a:t>gofynnodd</a:t>
            </a:r>
            <a:r>
              <a:rPr lang="en-GB" sz="1200"/>
              <a:t> am help.</a:t>
            </a:r>
          </a:p>
        </p:txBody>
      </p:sp>
      <p:sp>
        <p:nvSpPr>
          <p:cNvPr id="39" name="Rectangle 38">
            <a:extLst>
              <a:ext uri="{FF2B5EF4-FFF2-40B4-BE49-F238E27FC236}">
                <a16:creationId xmlns:a16="http://schemas.microsoft.com/office/drawing/2014/main" id="{19FFEC28-8568-480F-B443-8FDAED988815}"/>
              </a:ext>
            </a:extLst>
          </p:cNvPr>
          <p:cNvSpPr/>
          <p:nvPr/>
        </p:nvSpPr>
        <p:spPr>
          <a:xfrm>
            <a:off x="1575668" y="5592067"/>
            <a:ext cx="5010999" cy="1384995"/>
          </a:xfrm>
          <a:prstGeom prst="rect">
            <a:avLst/>
          </a:prstGeom>
        </p:spPr>
        <p:txBody>
          <a:bodyPr wrap="square" anchor="t">
            <a:spAutoFit/>
          </a:bodyPr>
          <a:lstStyle/>
          <a:p>
            <a:r>
              <a:rPr lang="en-GB" sz="1200"/>
              <a:t>Mae </a:t>
            </a:r>
            <a:r>
              <a:rPr lang="en-GB" sz="1200" err="1"/>
              <a:t>yna</a:t>
            </a:r>
            <a:r>
              <a:rPr lang="en-GB" sz="1200"/>
              <a:t> </a:t>
            </a:r>
            <a:r>
              <a:rPr lang="en-GB" sz="1200" err="1"/>
              <a:t>lawer</a:t>
            </a:r>
            <a:r>
              <a:rPr lang="en-GB" sz="1200"/>
              <a:t> o </a:t>
            </a:r>
            <a:r>
              <a:rPr lang="en-GB" sz="1200" err="1"/>
              <a:t>bethau</a:t>
            </a:r>
            <a:r>
              <a:rPr lang="en-GB" sz="1200"/>
              <a:t> da am </a:t>
            </a:r>
            <a:r>
              <a:rPr lang="en-GB" sz="1200" err="1"/>
              <a:t>fod</a:t>
            </a:r>
            <a:r>
              <a:rPr lang="en-GB" sz="1200"/>
              <a:t> </a:t>
            </a:r>
            <a:r>
              <a:rPr lang="en-GB" sz="1200" err="1"/>
              <a:t>ar-lein</a:t>
            </a:r>
            <a:r>
              <a:rPr lang="en-GB" sz="1200"/>
              <a:t> a </a:t>
            </a:r>
            <a:r>
              <a:rPr lang="en-GB" sz="1200" err="1"/>
              <a:t>chwarae</a:t>
            </a:r>
            <a:r>
              <a:rPr lang="en-GB" sz="1200"/>
              <a:t> </a:t>
            </a:r>
            <a:r>
              <a:rPr lang="en-GB" sz="1200" err="1"/>
              <a:t>gemau</a:t>
            </a:r>
            <a:r>
              <a:rPr lang="en-GB" sz="1200"/>
              <a:t>, </a:t>
            </a:r>
            <a:r>
              <a:rPr lang="en-GB" sz="1200" err="1"/>
              <a:t>ond</a:t>
            </a:r>
            <a:r>
              <a:rPr lang="en-GB" sz="1200"/>
              <a:t> </a:t>
            </a:r>
            <a:r>
              <a:rPr lang="en-GB" sz="1200" err="1"/>
              <a:t>mae</a:t>
            </a:r>
            <a:r>
              <a:rPr lang="en-GB" sz="1200"/>
              <a:t> bod o </a:t>
            </a:r>
            <a:r>
              <a:rPr lang="en-GB" sz="1200" err="1"/>
              <a:t>flaen</a:t>
            </a:r>
            <a:r>
              <a:rPr lang="en-GB" sz="1200"/>
              <a:t> </a:t>
            </a:r>
            <a:r>
              <a:rPr lang="en-GB" sz="1200" err="1"/>
              <a:t>sgrin</a:t>
            </a:r>
            <a:r>
              <a:rPr lang="en-GB" sz="1200"/>
              <a:t> ac </a:t>
            </a:r>
            <a:r>
              <a:rPr lang="en-GB" sz="1200" err="1"/>
              <a:t>yn</a:t>
            </a:r>
            <a:r>
              <a:rPr lang="en-GB" sz="1200"/>
              <a:t> y </a:t>
            </a:r>
            <a:r>
              <a:rPr lang="en-GB" sz="1200" err="1"/>
              <a:t>byd</a:t>
            </a:r>
            <a:r>
              <a:rPr lang="en-GB" sz="1200"/>
              <a:t> </a:t>
            </a:r>
            <a:r>
              <a:rPr lang="en-GB" sz="1200" err="1"/>
              <a:t>rhithiol</a:t>
            </a:r>
            <a:r>
              <a:rPr lang="en-GB" sz="1200"/>
              <a:t> (</a:t>
            </a:r>
            <a:r>
              <a:rPr lang="en-GB" sz="1200" i="1"/>
              <a:t>virtual</a:t>
            </a:r>
            <a:r>
              <a:rPr lang="en-GB" sz="1200"/>
              <a:t>) am </a:t>
            </a:r>
            <a:r>
              <a:rPr lang="en-GB" sz="1200" err="1"/>
              <a:t>amser</a:t>
            </a:r>
            <a:r>
              <a:rPr lang="en-GB" sz="1200"/>
              <a:t> </a:t>
            </a:r>
            <a:r>
              <a:rPr lang="en-GB" sz="1200" err="1"/>
              <a:t>rhy</a:t>
            </a:r>
            <a:r>
              <a:rPr lang="en-GB" sz="1200"/>
              <a:t> </a:t>
            </a:r>
            <a:r>
              <a:rPr lang="en-GB" sz="1200" err="1"/>
              <a:t>hir</a:t>
            </a:r>
            <a:r>
              <a:rPr lang="en-GB" sz="1200"/>
              <a:t> </a:t>
            </a:r>
            <a:r>
              <a:rPr lang="en-GB" sz="1200" err="1"/>
              <a:t>yn</a:t>
            </a:r>
            <a:r>
              <a:rPr lang="en-GB" sz="1200"/>
              <a:t> </a:t>
            </a:r>
            <a:r>
              <a:rPr lang="en-GB" sz="1200" err="1"/>
              <a:t>cael</a:t>
            </a:r>
            <a:r>
              <a:rPr lang="en-GB" sz="1200"/>
              <a:t> </a:t>
            </a:r>
            <a:r>
              <a:rPr lang="en-GB" sz="1200" err="1"/>
              <a:t>effeithiau</a:t>
            </a:r>
            <a:r>
              <a:rPr lang="en-GB" sz="1200"/>
              <a:t> </a:t>
            </a:r>
            <a:r>
              <a:rPr lang="en-GB" sz="1200" err="1"/>
              <a:t>negyddol</a:t>
            </a:r>
            <a:r>
              <a:rPr lang="en-GB" sz="1200"/>
              <a:t> </a:t>
            </a:r>
            <a:r>
              <a:rPr lang="en-GB" sz="1200" err="1"/>
              <a:t>arnoch</a:t>
            </a:r>
            <a:r>
              <a:rPr lang="en-GB" sz="1200"/>
              <a:t> chi.  </a:t>
            </a:r>
            <a:r>
              <a:rPr lang="en-GB" sz="1200" err="1"/>
              <a:t>Mae'n</a:t>
            </a:r>
            <a:r>
              <a:rPr lang="en-GB" sz="1200"/>
              <a:t> </a:t>
            </a:r>
            <a:r>
              <a:rPr lang="en-GB" sz="1200" err="1"/>
              <a:t>bwysig</a:t>
            </a:r>
            <a:r>
              <a:rPr lang="en-GB" sz="1200"/>
              <a:t> </a:t>
            </a:r>
            <a:r>
              <a:rPr lang="en-GB" sz="1200" err="1"/>
              <a:t>eich</a:t>
            </a:r>
            <a:r>
              <a:rPr lang="en-GB" sz="1200"/>
              <a:t> bod </a:t>
            </a:r>
            <a:r>
              <a:rPr lang="en-GB" sz="1200" err="1"/>
              <a:t>chi'n</a:t>
            </a:r>
            <a:r>
              <a:rPr lang="en-GB" sz="1200"/>
              <a:t> </a:t>
            </a:r>
            <a:r>
              <a:rPr lang="en-GB" sz="1200" err="1"/>
              <a:t>gallu</a:t>
            </a:r>
            <a:r>
              <a:rPr lang="en-GB" sz="1200"/>
              <a:t> </a:t>
            </a:r>
            <a:r>
              <a:rPr lang="en-GB" sz="1200" err="1"/>
              <a:t>gweld</a:t>
            </a:r>
            <a:r>
              <a:rPr lang="en-GB" sz="1200"/>
              <a:t> </a:t>
            </a:r>
            <a:r>
              <a:rPr lang="en-GB" sz="1200" err="1"/>
              <a:t>yr</a:t>
            </a:r>
            <a:r>
              <a:rPr lang="en-GB" sz="1200"/>
              <a:t> </a:t>
            </a:r>
            <a:r>
              <a:rPr lang="en-GB" sz="1200" err="1"/>
              <a:t>arwyddion</a:t>
            </a:r>
            <a:r>
              <a:rPr lang="en-GB" sz="1200"/>
              <a:t> a </a:t>
            </a:r>
            <a:r>
              <a:rPr lang="en-GB" sz="1200" err="1"/>
              <a:t>dod</a:t>
            </a:r>
            <a:r>
              <a:rPr lang="en-GB" sz="1200"/>
              <a:t> o </a:t>
            </a:r>
            <a:r>
              <a:rPr lang="en-GB" sz="1200" err="1"/>
              <a:t>hyd</a:t>
            </a:r>
            <a:r>
              <a:rPr lang="en-GB" sz="1200"/>
              <a:t> </a:t>
            </a:r>
            <a:r>
              <a:rPr lang="en-GB" sz="1200" err="1"/>
              <a:t>i</a:t>
            </a:r>
            <a:r>
              <a:rPr lang="en-GB" sz="1200"/>
              <a:t> </a:t>
            </a:r>
            <a:r>
              <a:rPr lang="en-GB" sz="1200" err="1"/>
              <a:t>gydbwysedd</a:t>
            </a:r>
            <a:r>
              <a:rPr lang="en-GB" sz="1200"/>
              <a:t>.</a:t>
            </a:r>
          </a:p>
          <a:p>
            <a:endParaRPr lang="en-GB" sz="1200"/>
          </a:p>
          <a:p>
            <a:r>
              <a:rPr lang="en-GB" sz="1200"/>
              <a:t>Mae </a:t>
            </a:r>
            <a:r>
              <a:rPr lang="en-GB" sz="1200" err="1"/>
              <a:t>Lles</a:t>
            </a:r>
            <a:r>
              <a:rPr lang="en-GB" sz="1200"/>
              <a:t> </a:t>
            </a:r>
            <a:r>
              <a:rPr lang="en-GB" sz="1200" err="1"/>
              <a:t>Digidol</a:t>
            </a:r>
            <a:r>
              <a:rPr lang="en-GB" sz="1200"/>
              <a:t> </a:t>
            </a:r>
            <a:r>
              <a:rPr lang="en-GB" sz="1200" err="1"/>
              <a:t>yn</a:t>
            </a:r>
            <a:r>
              <a:rPr lang="en-GB" sz="1200"/>
              <a:t> </a:t>
            </a:r>
            <a:r>
              <a:rPr lang="en-GB" sz="1200" err="1"/>
              <a:t>bwysig</a:t>
            </a:r>
            <a:r>
              <a:rPr lang="en-GB" sz="1200"/>
              <a:t> </a:t>
            </a:r>
            <a:r>
              <a:rPr lang="en-GB" sz="1200" err="1"/>
              <a:t>iawn</a:t>
            </a:r>
            <a:r>
              <a:rPr lang="en-GB" sz="1200"/>
              <a:t> </a:t>
            </a:r>
            <a:r>
              <a:rPr lang="en-GB" sz="1200" err="1"/>
              <a:t>er</a:t>
            </a:r>
            <a:r>
              <a:rPr lang="en-GB" sz="1200"/>
              <a:t> </a:t>
            </a:r>
            <a:r>
              <a:rPr lang="en-GB" sz="1200" err="1"/>
              <a:t>mwyn</a:t>
            </a:r>
            <a:r>
              <a:rPr lang="en-GB" sz="1200"/>
              <a:t> </a:t>
            </a:r>
            <a:r>
              <a:rPr lang="en-GB" sz="1200" err="1"/>
              <a:t>i</a:t>
            </a:r>
            <a:r>
              <a:rPr lang="en-GB" sz="1200"/>
              <a:t> chi </a:t>
            </a:r>
            <a:r>
              <a:rPr lang="en-GB" sz="1200" err="1"/>
              <a:t>ddal</a:t>
            </a:r>
            <a:r>
              <a:rPr lang="en-GB" sz="1200"/>
              <a:t> </a:t>
            </a:r>
            <a:r>
              <a:rPr lang="en-GB" sz="1200" err="1"/>
              <a:t>i</a:t>
            </a:r>
            <a:r>
              <a:rPr lang="en-GB" sz="1200"/>
              <a:t> </a:t>
            </a:r>
            <a:r>
              <a:rPr lang="en-GB" sz="1200" err="1"/>
              <a:t>gael</a:t>
            </a:r>
            <a:r>
              <a:rPr lang="en-GB" sz="1200"/>
              <a:t> </a:t>
            </a:r>
            <a:r>
              <a:rPr lang="en-GB" sz="1200" err="1"/>
              <a:t>hwyl</a:t>
            </a:r>
            <a:r>
              <a:rPr lang="en-GB" sz="1200"/>
              <a:t> </a:t>
            </a:r>
            <a:r>
              <a:rPr lang="en-GB" sz="1200" err="1"/>
              <a:t>ar-lein</a:t>
            </a:r>
            <a:r>
              <a:rPr lang="en-GB" sz="1200"/>
              <a:t> </a:t>
            </a:r>
            <a:r>
              <a:rPr lang="en-GB" sz="1200" err="1"/>
              <a:t>wrth</a:t>
            </a:r>
            <a:r>
              <a:rPr lang="en-GB" sz="1200"/>
              <a:t> </a:t>
            </a:r>
            <a:r>
              <a:rPr lang="en-GB" sz="1200" err="1"/>
              <a:t>gadw'n</a:t>
            </a:r>
            <a:r>
              <a:rPr lang="en-GB" sz="1200"/>
              <a:t> </a:t>
            </a:r>
            <a:r>
              <a:rPr lang="en-GB" sz="1200" err="1"/>
              <a:t>ddiogel</a:t>
            </a:r>
            <a:r>
              <a:rPr lang="en-GB" sz="1200"/>
              <a:t> a </a:t>
            </a:r>
            <a:r>
              <a:rPr lang="en-GB" sz="1200" err="1"/>
              <a:t>thyfu'n</a:t>
            </a:r>
            <a:r>
              <a:rPr lang="en-GB" sz="1200"/>
              <a:t> </a:t>
            </a:r>
            <a:r>
              <a:rPr lang="en-GB" sz="1200" err="1"/>
              <a:t>oedolyn</a:t>
            </a:r>
            <a:r>
              <a:rPr lang="en-GB" sz="1200"/>
              <a:t> </a:t>
            </a:r>
            <a:r>
              <a:rPr lang="en-GB" sz="1200" err="1"/>
              <a:t>iach</a:t>
            </a:r>
            <a:r>
              <a:rPr lang="en-GB" sz="1200"/>
              <a:t>.</a:t>
            </a:r>
          </a:p>
        </p:txBody>
      </p:sp>
      <p:pic>
        <p:nvPicPr>
          <p:cNvPr id="2" name="Picture 1">
            <a:extLst>
              <a:ext uri="{FF2B5EF4-FFF2-40B4-BE49-F238E27FC236}">
                <a16:creationId xmlns:a16="http://schemas.microsoft.com/office/drawing/2014/main" id="{FE559DCF-3578-4FD0-81FC-4625B96D0EDF}"/>
              </a:ext>
            </a:extLst>
          </p:cNvPr>
          <p:cNvPicPr>
            <a:picLocks noChangeAspect="1"/>
          </p:cNvPicPr>
          <p:nvPr/>
        </p:nvPicPr>
        <p:blipFill>
          <a:blip r:embed="rId14"/>
          <a:stretch>
            <a:fillRect/>
          </a:stretch>
        </p:blipFill>
        <p:spPr>
          <a:xfrm>
            <a:off x="207472" y="7869103"/>
            <a:ext cx="6255038" cy="774259"/>
          </a:xfrm>
          <a:prstGeom prst="rect">
            <a:avLst/>
          </a:prstGeom>
        </p:spPr>
      </p:pic>
      <p:sp>
        <p:nvSpPr>
          <p:cNvPr id="3" name="TextBox 2">
            <a:extLst>
              <a:ext uri="{FF2B5EF4-FFF2-40B4-BE49-F238E27FC236}">
                <a16:creationId xmlns:a16="http://schemas.microsoft.com/office/drawing/2014/main" id="{AADF12FE-9701-4DE4-B93A-12305A01AEE3}"/>
              </a:ext>
            </a:extLst>
          </p:cNvPr>
          <p:cNvSpPr txBox="1"/>
          <p:nvPr/>
        </p:nvSpPr>
        <p:spPr>
          <a:xfrm>
            <a:off x="3832796" y="3943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Segoe Print"/>
              </a:rPr>
              <a:t>Adref</a:t>
            </a:r>
            <a:r>
              <a:rPr lang="en-US" b="1">
                <a:latin typeface="Segoe Print"/>
              </a:rPr>
              <a:t>/ At home</a:t>
            </a:r>
          </a:p>
        </p:txBody>
      </p:sp>
    </p:spTree>
    <p:extLst>
      <p:ext uri="{BB962C8B-B14F-4D97-AF65-F5344CB8AC3E}">
        <p14:creationId xmlns:p14="http://schemas.microsoft.com/office/powerpoint/2010/main" val="1901703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16689E7-9AC7-4059-A3C9-1A1BD684EB74}"/>
              </a:ext>
            </a:extLst>
          </p:cNvPr>
          <p:cNvSpPr txBox="1"/>
          <p:nvPr/>
        </p:nvSpPr>
        <p:spPr>
          <a:xfrm>
            <a:off x="137160" y="663477"/>
            <a:ext cx="6583680" cy="9140964"/>
          </a:xfrm>
          <a:prstGeom prst="rect">
            <a:avLst/>
          </a:prstGeom>
          <a:noFill/>
        </p:spPr>
        <p:txBody>
          <a:bodyPr wrap="square" rtlCol="0" anchor="t">
            <a:spAutoFit/>
          </a:bodyPr>
          <a:lstStyle/>
          <a:p>
            <a:pPr algn="ctr"/>
            <a:r>
              <a:rPr lang="en-US" sz="1200" b="1"/>
              <a:t>Firstly, watch this </a:t>
            </a:r>
            <a:r>
              <a:rPr lang="en-US" sz="1200" b="1" err="1"/>
              <a:t>Newsround</a:t>
            </a:r>
            <a:r>
              <a:rPr lang="en-US" sz="1200" b="1"/>
              <a:t> video: </a:t>
            </a:r>
            <a:r>
              <a:rPr lang="en-GB" sz="1200" b="1">
                <a:hlinkClick r:id="rId2"/>
              </a:rPr>
              <a:t>https://www.youtube.com/watch?v=kgCNGvL0g1g</a:t>
            </a:r>
            <a:r>
              <a:rPr lang="en-GB" sz="1200" b="1"/>
              <a:t>.</a:t>
            </a:r>
          </a:p>
          <a:p>
            <a:endParaRPr lang="en-GB" sz="1200"/>
          </a:p>
          <a:p>
            <a:r>
              <a:rPr lang="en-GB" sz="1200"/>
              <a:t>This week we’re going to be looking at </a:t>
            </a:r>
            <a:r>
              <a:rPr lang="en-GB" sz="1200" err="1"/>
              <a:t>Keiran’s</a:t>
            </a:r>
            <a:r>
              <a:rPr lang="en-GB" sz="1200"/>
              <a:t> story (5:55):</a:t>
            </a:r>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r>
              <a:rPr lang="en-GB" sz="1200"/>
              <a:t>There are 2 main parts to this week’s activity for you to complete plus a challenge task for those who want to push themselves; </a:t>
            </a:r>
          </a:p>
          <a:p>
            <a:endParaRPr lang="en-GB" sz="1200"/>
          </a:p>
          <a:p>
            <a:endParaRPr lang="en-GB" sz="1200"/>
          </a:p>
          <a:p>
            <a:endParaRPr lang="en-GB" sz="1200"/>
          </a:p>
          <a:p>
            <a:endParaRPr lang="en-GB" sz="1200"/>
          </a:p>
          <a:p>
            <a:endParaRPr lang="en-GB" sz="1200"/>
          </a:p>
          <a:p>
            <a:endParaRPr lang="en-GB" sz="1200"/>
          </a:p>
          <a:p>
            <a:endParaRPr lang="en-GB" sz="1200"/>
          </a:p>
          <a:p>
            <a:r>
              <a:rPr lang="en-GB" sz="1200"/>
              <a:t>For more information and help on finding a healthy balance in your life have a look at Childline :   </a:t>
            </a:r>
            <a:r>
              <a:rPr lang="en-GB" sz="1200">
                <a:hlinkClick r:id="rId3"/>
              </a:rPr>
              <a:t>https://www.childnet.com/teachers-and-professionals/for-working-with-young-people/hot-topics/screen-time-healthy-balance</a:t>
            </a:r>
            <a:r>
              <a:rPr lang="en-GB" sz="1200"/>
              <a:t> and Internet Matters :   </a:t>
            </a:r>
            <a:r>
              <a:rPr lang="en-GB" sz="1200">
                <a:hlinkClick r:id="rId4"/>
              </a:rPr>
              <a:t>https://www.internetmatters.org/resources/screen-time-tips-to-support-7-11-year-olds/</a:t>
            </a:r>
            <a:endParaRPr lang="en-GB" sz="1200"/>
          </a:p>
        </p:txBody>
      </p:sp>
      <p:sp>
        <p:nvSpPr>
          <p:cNvPr id="17" name="Rectangle 16">
            <a:extLst>
              <a:ext uri="{FF2B5EF4-FFF2-40B4-BE49-F238E27FC236}">
                <a16:creationId xmlns:a16="http://schemas.microsoft.com/office/drawing/2014/main" id="{84E67149-E744-46A0-897F-C5B1A013B698}"/>
              </a:ext>
            </a:extLst>
          </p:cNvPr>
          <p:cNvSpPr/>
          <p:nvPr/>
        </p:nvSpPr>
        <p:spPr>
          <a:xfrm>
            <a:off x="106204" y="90788"/>
            <a:ext cx="6645592" cy="434527"/>
          </a:xfrm>
          <a:prstGeom prst="rect">
            <a:avLst/>
          </a:prstGeom>
          <a:solidFill>
            <a:schemeClr val="accent5">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43EE989-FC25-4F4E-B0CB-FF90A0053F62}"/>
              </a:ext>
            </a:extLst>
          </p:cNvPr>
          <p:cNvSpPr txBox="1"/>
          <p:nvPr/>
        </p:nvSpPr>
        <p:spPr>
          <a:xfrm>
            <a:off x="106680" y="77218"/>
            <a:ext cx="4023360" cy="461665"/>
          </a:xfrm>
          <a:prstGeom prst="rect">
            <a:avLst/>
          </a:prstGeom>
          <a:noFill/>
        </p:spPr>
        <p:txBody>
          <a:bodyPr wrap="square" rtlCol="0">
            <a:spAutoFit/>
          </a:bodyPr>
          <a:lstStyle/>
          <a:p>
            <a:pPr algn="ctr"/>
            <a:r>
              <a:rPr lang="en-GB" sz="1200" b="1" u="sng" err="1">
                <a:latin typeface="Segoe Print"/>
              </a:rPr>
              <a:t>Tasg</a:t>
            </a:r>
            <a:r>
              <a:rPr lang="en-GB" sz="1200" b="1" u="sng">
                <a:latin typeface="Segoe Print"/>
              </a:rPr>
              <a:t> </a:t>
            </a:r>
            <a:r>
              <a:rPr lang="en-GB" sz="1200" b="1" u="sng" err="1">
                <a:latin typeface="Segoe Print"/>
              </a:rPr>
              <a:t>Lles</a:t>
            </a:r>
            <a:r>
              <a:rPr lang="en-GB" sz="1200" b="1" u="sng">
                <a:latin typeface="Segoe Print"/>
              </a:rPr>
              <a:t> 3 E-</a:t>
            </a:r>
            <a:r>
              <a:rPr lang="en-GB" sz="1200" b="1" u="sng" err="1">
                <a:latin typeface="Segoe Print"/>
              </a:rPr>
              <a:t>ddiogelwch</a:t>
            </a:r>
            <a:r>
              <a:rPr lang="en-GB" sz="1200" b="1" u="sng">
                <a:latin typeface="Segoe Print"/>
              </a:rPr>
              <a:t> </a:t>
            </a:r>
            <a:r>
              <a:rPr lang="en-GB" sz="1200" b="1" u="sng" err="1">
                <a:latin typeface="Segoe Print"/>
              </a:rPr>
              <a:t>cydbwyso</a:t>
            </a:r>
            <a:r>
              <a:rPr lang="en-GB" sz="1200" b="1" u="sng">
                <a:latin typeface="Segoe Print"/>
              </a:rPr>
              <a:t> </a:t>
            </a:r>
            <a:r>
              <a:rPr lang="en-GB" sz="1200" b="1" u="sng" err="1">
                <a:latin typeface="Segoe Print"/>
              </a:rPr>
              <a:t>amser</a:t>
            </a:r>
            <a:r>
              <a:rPr lang="en-GB" sz="1200" b="1" u="sng">
                <a:latin typeface="Segoe Print"/>
              </a:rPr>
              <a:t> </a:t>
            </a:r>
            <a:r>
              <a:rPr lang="en-GB" sz="1200" b="1" u="sng" err="1">
                <a:latin typeface="Segoe Print"/>
              </a:rPr>
              <a:t>sgrin</a:t>
            </a:r>
            <a:r>
              <a:rPr lang="en-GB" sz="1200" b="1" u="sng">
                <a:latin typeface="Segoe Print"/>
              </a:rPr>
              <a:t> </a:t>
            </a:r>
          </a:p>
          <a:p>
            <a:pPr algn="ctr"/>
            <a:r>
              <a:rPr lang="en-GB" sz="1200" b="1" u="sng">
                <a:solidFill>
                  <a:srgbClr val="7030A0"/>
                </a:solidFill>
                <a:latin typeface="Segoe Print"/>
              </a:rPr>
              <a:t>Task Wellbeing 3 E-safety balancing screen time</a:t>
            </a:r>
            <a:endParaRPr lang="en-GB" sz="1200" u="sng">
              <a:latin typeface="Segoe Print"/>
            </a:endParaRPr>
          </a:p>
        </p:txBody>
      </p:sp>
      <p:pic>
        <p:nvPicPr>
          <p:cNvPr id="12" name="Picture 11">
            <a:extLst>
              <a:ext uri="{FF2B5EF4-FFF2-40B4-BE49-F238E27FC236}">
                <a16:creationId xmlns:a16="http://schemas.microsoft.com/office/drawing/2014/main" id="{173F7962-0F59-4A49-85E2-EF44BAE00494}"/>
              </a:ext>
            </a:extLst>
          </p:cNvPr>
          <p:cNvPicPr>
            <a:picLocks noChangeAspect="1"/>
          </p:cNvPicPr>
          <p:nvPr/>
        </p:nvPicPr>
        <p:blipFill rotWithShape="1">
          <a:blip r:embed="rId5"/>
          <a:srcRect l="27827" t="61704" r="51111" b="28271"/>
          <a:stretch/>
        </p:blipFill>
        <p:spPr>
          <a:xfrm>
            <a:off x="7378773" y="583585"/>
            <a:ext cx="2805357" cy="751105"/>
          </a:xfrm>
          <a:prstGeom prst="rect">
            <a:avLst/>
          </a:prstGeom>
        </p:spPr>
      </p:pic>
      <p:sp>
        <p:nvSpPr>
          <p:cNvPr id="13" name="Rectangle 12">
            <a:extLst>
              <a:ext uri="{FF2B5EF4-FFF2-40B4-BE49-F238E27FC236}">
                <a16:creationId xmlns:a16="http://schemas.microsoft.com/office/drawing/2014/main" id="{A8ECCCB5-0F9A-47BF-B0AA-796E3E95763D}"/>
              </a:ext>
            </a:extLst>
          </p:cNvPr>
          <p:cNvSpPr/>
          <p:nvPr/>
        </p:nvSpPr>
        <p:spPr>
          <a:xfrm>
            <a:off x="7366199" y="583585"/>
            <a:ext cx="1041274" cy="751105"/>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DE66D0C-633C-455F-AAAE-0DBC69D31D3C}"/>
              </a:ext>
            </a:extLst>
          </p:cNvPr>
          <p:cNvSpPr/>
          <p:nvPr/>
        </p:nvSpPr>
        <p:spPr>
          <a:xfrm>
            <a:off x="9217098" y="583585"/>
            <a:ext cx="967032" cy="751105"/>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85CCD35A-5E20-4A22-8BF3-3FF849B13109}"/>
              </a:ext>
            </a:extLst>
          </p:cNvPr>
          <p:cNvPicPr>
            <a:picLocks noChangeAspect="1"/>
          </p:cNvPicPr>
          <p:nvPr/>
        </p:nvPicPr>
        <p:blipFill>
          <a:blip r:embed="rId6"/>
          <a:stretch>
            <a:fillRect/>
          </a:stretch>
        </p:blipFill>
        <p:spPr>
          <a:xfrm>
            <a:off x="5262704" y="133118"/>
            <a:ext cx="1303523" cy="349864"/>
          </a:xfrm>
          <a:prstGeom prst="rect">
            <a:avLst/>
          </a:prstGeom>
        </p:spPr>
      </p:pic>
      <p:pic>
        <p:nvPicPr>
          <p:cNvPr id="16" name="Picture 15">
            <a:extLst>
              <a:ext uri="{FF2B5EF4-FFF2-40B4-BE49-F238E27FC236}">
                <a16:creationId xmlns:a16="http://schemas.microsoft.com/office/drawing/2014/main" id="{1FEAA400-C3E7-4B0E-9F6D-180813F6C03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278" b="57593" l="30677" r="42917">
                        <a14:foregroundMark x1="33542" y1="47037" x2="33698" y2="54074"/>
                        <a14:foregroundMark x1="34323" y1="45741" x2="34740" y2="46389"/>
                        <a14:foregroundMark x1="40990" y1="46204" x2="41302" y2="48426"/>
                        <a14:foregroundMark x1="40990" y1="45926" x2="39375" y2="50370"/>
                        <a14:foregroundMark x1="39375" y1="50370" x2="39271" y2="50463"/>
                        <a14:foregroundMark x1="39479" y1="55185" x2="40365" y2="55741"/>
                        <a14:foregroundMark x1="40365" y1="55741" x2="40990" y2="55741"/>
                        <a14:foregroundMark x1="40260" y1="52407" x2="40313" y2="53889"/>
                        <a14:foregroundMark x1="41094" y1="45648" x2="40938" y2="45926"/>
                        <a14:foregroundMark x1="41354" y1="48796" x2="42552" y2="57315"/>
                        <a14:foregroundMark x1="39063" y1="50556" x2="38385" y2="52315"/>
                        <a14:foregroundMark x1="38385" y1="52315" x2="38542" y2="54167"/>
                        <a14:foregroundMark x1="38542" y1="54167" x2="39219" y2="56204"/>
                        <a14:foregroundMark x1="42240" y1="57037" x2="39271" y2="56019"/>
                        <a14:foregroundMark x1="38854" y1="56019" x2="37865" y2="55741"/>
                        <a14:foregroundMark x1="37865" y1="55741" x2="37656" y2="54167"/>
                        <a14:foregroundMark x1="37656" y1="54167" x2="38177" y2="52685"/>
                        <a14:foregroundMark x1="38177" y1="52685" x2="38333" y2="52500"/>
                        <a14:foregroundMark x1="30938" y1="48241" x2="36250" y2="53148"/>
                        <a14:foregroundMark x1="36094" y1="53704" x2="35052" y2="55185"/>
                        <a14:foregroundMark x1="34792" y1="55463" x2="33802" y2="55926"/>
                        <a14:foregroundMark x1="33802" y1="55926" x2="32813" y2="55926"/>
                        <a14:foregroundMark x1="32813" y1="55926" x2="32240" y2="55185"/>
                        <a14:foregroundMark x1="31979" y1="55093" x2="31250" y2="53796"/>
                        <a14:foregroundMark x1="31250" y1="53796" x2="30833" y2="52130"/>
                        <a14:foregroundMark x1="30833" y1="52130" x2="30729" y2="50463"/>
                        <a14:foregroundMark x1="30729" y1="50463" x2="30990" y2="48889"/>
                        <a14:foregroundMark x1="31563" y1="47407" x2="32396" y2="46481"/>
                        <a14:foregroundMark x1="32396" y1="46481" x2="33333" y2="46019"/>
                        <a14:foregroundMark x1="33333" y1="46019" x2="34271" y2="46019"/>
                        <a14:foregroundMark x1="34375" y1="48056" x2="35313" y2="49537"/>
                        <a14:foregroundMark x1="35313" y1="49537" x2="35781" y2="51111"/>
                        <a14:foregroundMark x1="35885" y1="50000" x2="35833" y2="52500"/>
                        <a14:foregroundMark x1="35833" y1="52500" x2="35208" y2="54167"/>
                        <a14:foregroundMark x1="35208" y1="54167" x2="34219" y2="55000"/>
                        <a14:foregroundMark x1="34219" y1="55000" x2="33281" y2="55000"/>
                        <a14:foregroundMark x1="33281" y1="55000" x2="32396" y2="53889"/>
                        <a14:foregroundMark x1="32396" y1="53889" x2="31771" y2="52500"/>
                        <a14:foregroundMark x1="31771" y1="52500" x2="31458" y2="50833"/>
                        <a14:foregroundMark x1="31458" y1="50833" x2="31927" y2="48796"/>
                        <a14:foregroundMark x1="31927" y1="48796" x2="33802" y2="47407"/>
                        <a14:foregroundMark x1="33802" y1="47407" x2="34375" y2="47870"/>
                        <a14:foregroundMark x1="32969" y1="49722" x2="33438" y2="53519"/>
                        <a14:foregroundMark x1="33438" y1="53519" x2="33802" y2="54167"/>
                        <a14:foregroundMark x1="34167" y1="46204" x2="35885" y2="48704"/>
                        <a14:foregroundMark x1="35885" y1="48704" x2="36146" y2="49444"/>
                        <a14:foregroundMark x1="40729" y1="47778" x2="41406" y2="55926"/>
                        <a14:foregroundMark x1="41406" y1="55926" x2="41510" y2="56204"/>
                        <a14:foregroundMark x1="40521" y1="53981" x2="39323" y2="53148"/>
                        <a14:foregroundMark x1="39323" y1="53148" x2="39688" y2="51574"/>
                        <a14:foregroundMark x1="39688" y1="51574" x2="40365" y2="53056"/>
                        <a14:foregroundMark x1="40365" y1="53056" x2="40260" y2="54352"/>
                        <a14:foregroundMark x1="40208" y1="50370" x2="40938" y2="52685"/>
                        <a14:foregroundMark x1="40938" y1="52685" x2="41042" y2="54074"/>
                        <a14:foregroundMark x1="39635" y1="51204" x2="39063" y2="53148"/>
                        <a14:foregroundMark x1="39063" y1="53148" x2="38958" y2="54815"/>
                        <a14:foregroundMark x1="40313" y1="49815" x2="40781" y2="51204"/>
                        <a14:foregroundMark x1="40573" y1="52870" x2="41250" y2="55000"/>
                        <a14:foregroundMark x1="39010" y1="53981" x2="41042" y2="55185"/>
                        <a14:foregroundMark x1="42917" y1="57593" x2="42917" y2="57593"/>
                        <a14:backgroundMark x1="41250" y1="45556" x2="41146" y2="45093"/>
                        <a14:backgroundMark x1="38698" y1="47315" x2="37292" y2="51574"/>
                      </a14:backgroundRemoval>
                    </a14:imgEffect>
                  </a14:imgLayer>
                </a14:imgProps>
              </a:ext>
            </a:extLst>
          </a:blip>
          <a:srcRect l="30162" t="43964" r="55916" b="41027"/>
          <a:stretch/>
        </p:blipFill>
        <p:spPr>
          <a:xfrm>
            <a:off x="5622621" y="887722"/>
            <a:ext cx="1031809" cy="625719"/>
          </a:xfrm>
          <a:prstGeom prst="rect">
            <a:avLst/>
          </a:prstGeom>
        </p:spPr>
      </p:pic>
      <p:sp>
        <p:nvSpPr>
          <p:cNvPr id="27" name="Rectangle 26">
            <a:extLst>
              <a:ext uri="{FF2B5EF4-FFF2-40B4-BE49-F238E27FC236}">
                <a16:creationId xmlns:a16="http://schemas.microsoft.com/office/drawing/2014/main" id="{5EB16AED-D35D-441E-AF4F-6283A5E637D5}"/>
              </a:ext>
            </a:extLst>
          </p:cNvPr>
          <p:cNvSpPr/>
          <p:nvPr/>
        </p:nvSpPr>
        <p:spPr>
          <a:xfrm>
            <a:off x="106204" y="82193"/>
            <a:ext cx="6645592" cy="9771717"/>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E2F20CA0-A1F9-4013-800F-636AB8829A7F}"/>
              </a:ext>
            </a:extLst>
          </p:cNvPr>
          <p:cNvPicPr>
            <a:picLocks noChangeAspect="1"/>
          </p:cNvPicPr>
          <p:nvPr/>
        </p:nvPicPr>
        <p:blipFill>
          <a:blip r:embed="rId9"/>
          <a:stretch>
            <a:fillRect/>
          </a:stretch>
        </p:blipFill>
        <p:spPr>
          <a:xfrm>
            <a:off x="276611" y="7809344"/>
            <a:ext cx="6277784" cy="725458"/>
          </a:xfrm>
          <a:prstGeom prst="rect">
            <a:avLst/>
          </a:prstGeom>
        </p:spPr>
      </p:pic>
      <p:pic>
        <p:nvPicPr>
          <p:cNvPr id="30" name="Picture 29">
            <a:extLst>
              <a:ext uri="{FF2B5EF4-FFF2-40B4-BE49-F238E27FC236}">
                <a16:creationId xmlns:a16="http://schemas.microsoft.com/office/drawing/2014/main" id="{334E73E9-53D8-4512-B708-812408AB16CE}"/>
              </a:ext>
            </a:extLst>
          </p:cNvPr>
          <p:cNvPicPr>
            <a:picLocks noChangeAspect="1"/>
          </p:cNvPicPr>
          <p:nvPr/>
        </p:nvPicPr>
        <p:blipFill rotWithShape="1">
          <a:blip r:embed="rId10"/>
          <a:srcRect l="32453" t="19875" r="54167" b="36421"/>
          <a:stretch/>
        </p:blipFill>
        <p:spPr>
          <a:xfrm>
            <a:off x="5720197" y="1965564"/>
            <a:ext cx="917575" cy="1685925"/>
          </a:xfrm>
          <a:prstGeom prst="rect">
            <a:avLst/>
          </a:prstGeom>
        </p:spPr>
      </p:pic>
      <p:pic>
        <p:nvPicPr>
          <p:cNvPr id="31" name="Picture 30">
            <a:extLst>
              <a:ext uri="{FF2B5EF4-FFF2-40B4-BE49-F238E27FC236}">
                <a16:creationId xmlns:a16="http://schemas.microsoft.com/office/drawing/2014/main" id="{B6E43F70-0B47-4260-B190-3309AF17E13F}"/>
              </a:ext>
            </a:extLst>
          </p:cNvPr>
          <p:cNvPicPr>
            <a:picLocks noChangeAspect="1"/>
          </p:cNvPicPr>
          <p:nvPr/>
        </p:nvPicPr>
        <p:blipFill rotWithShape="1">
          <a:blip r:embed="rId11"/>
          <a:srcRect l="19723" t="18394" r="31250" b="26544"/>
          <a:stretch/>
        </p:blipFill>
        <p:spPr>
          <a:xfrm>
            <a:off x="203570" y="1513441"/>
            <a:ext cx="1431386" cy="904247"/>
          </a:xfrm>
          <a:prstGeom prst="rect">
            <a:avLst/>
          </a:prstGeom>
        </p:spPr>
      </p:pic>
      <p:pic>
        <p:nvPicPr>
          <p:cNvPr id="32" name="Picture 31">
            <a:extLst>
              <a:ext uri="{FF2B5EF4-FFF2-40B4-BE49-F238E27FC236}">
                <a16:creationId xmlns:a16="http://schemas.microsoft.com/office/drawing/2014/main" id="{58B3E101-BDD6-4956-9605-9C3B35E34373}"/>
              </a:ext>
            </a:extLst>
          </p:cNvPr>
          <p:cNvPicPr>
            <a:picLocks noChangeAspect="1"/>
          </p:cNvPicPr>
          <p:nvPr/>
        </p:nvPicPr>
        <p:blipFill rotWithShape="1">
          <a:blip r:embed="rId12"/>
          <a:srcRect l="15277" t="18394" r="47918" b="25257"/>
          <a:stretch/>
        </p:blipFill>
        <p:spPr>
          <a:xfrm>
            <a:off x="5140948" y="4198232"/>
            <a:ext cx="1496826" cy="1289050"/>
          </a:xfrm>
          <a:prstGeom prst="rect">
            <a:avLst/>
          </a:prstGeom>
        </p:spPr>
      </p:pic>
      <p:pic>
        <p:nvPicPr>
          <p:cNvPr id="33" name="Picture 32">
            <a:extLst>
              <a:ext uri="{FF2B5EF4-FFF2-40B4-BE49-F238E27FC236}">
                <a16:creationId xmlns:a16="http://schemas.microsoft.com/office/drawing/2014/main" id="{28EEB2EA-4B64-465F-AB39-FA696DA8CEDC}"/>
              </a:ext>
            </a:extLst>
          </p:cNvPr>
          <p:cNvPicPr>
            <a:picLocks noChangeAspect="1"/>
          </p:cNvPicPr>
          <p:nvPr/>
        </p:nvPicPr>
        <p:blipFill rotWithShape="1">
          <a:blip r:embed="rId13"/>
          <a:srcRect l="25834" t="18395" r="47222" b="27531"/>
          <a:stretch/>
        </p:blipFill>
        <p:spPr>
          <a:xfrm>
            <a:off x="204624" y="5394730"/>
            <a:ext cx="1293328" cy="1459994"/>
          </a:xfrm>
          <a:prstGeom prst="rect">
            <a:avLst/>
          </a:prstGeom>
        </p:spPr>
      </p:pic>
      <p:sp>
        <p:nvSpPr>
          <p:cNvPr id="34" name="Rectangle 33">
            <a:extLst>
              <a:ext uri="{FF2B5EF4-FFF2-40B4-BE49-F238E27FC236}">
                <a16:creationId xmlns:a16="http://schemas.microsoft.com/office/drawing/2014/main" id="{5076BC27-21BF-4659-B75E-682232575ECD}"/>
              </a:ext>
            </a:extLst>
          </p:cNvPr>
          <p:cNvSpPr/>
          <p:nvPr/>
        </p:nvSpPr>
        <p:spPr>
          <a:xfrm>
            <a:off x="1634955" y="1634099"/>
            <a:ext cx="5002817" cy="461665"/>
          </a:xfrm>
          <a:prstGeom prst="rect">
            <a:avLst/>
          </a:prstGeom>
        </p:spPr>
        <p:txBody>
          <a:bodyPr wrap="square">
            <a:spAutoFit/>
          </a:bodyPr>
          <a:lstStyle/>
          <a:p>
            <a:r>
              <a:rPr lang="en-GB" sz="1200"/>
              <a:t>Kieran started playing games with his friends when he was seven years old and in the years that followed became addicted.  </a:t>
            </a:r>
          </a:p>
        </p:txBody>
      </p:sp>
      <p:sp>
        <p:nvSpPr>
          <p:cNvPr id="35" name="Rectangle 34">
            <a:extLst>
              <a:ext uri="{FF2B5EF4-FFF2-40B4-BE49-F238E27FC236}">
                <a16:creationId xmlns:a16="http://schemas.microsoft.com/office/drawing/2014/main" id="{7F2A040A-CA4D-45F9-BC92-22EFBDD8A125}"/>
              </a:ext>
            </a:extLst>
          </p:cNvPr>
          <p:cNvSpPr/>
          <p:nvPr/>
        </p:nvSpPr>
        <p:spPr>
          <a:xfrm>
            <a:off x="1742142" y="2553996"/>
            <a:ext cx="3978055" cy="461665"/>
          </a:xfrm>
          <a:prstGeom prst="rect">
            <a:avLst/>
          </a:prstGeom>
        </p:spPr>
        <p:txBody>
          <a:bodyPr wrap="square">
            <a:spAutoFit/>
          </a:bodyPr>
          <a:lstStyle/>
          <a:p>
            <a:pPr algn="r"/>
            <a:r>
              <a:rPr lang="en-GB" sz="1200"/>
              <a:t>He would stay up all night to play, he stopped washing and started falling asleep in school. </a:t>
            </a:r>
          </a:p>
        </p:txBody>
      </p:sp>
      <p:pic>
        <p:nvPicPr>
          <p:cNvPr id="36" name="Picture 35">
            <a:extLst>
              <a:ext uri="{FF2B5EF4-FFF2-40B4-BE49-F238E27FC236}">
                <a16:creationId xmlns:a16="http://schemas.microsoft.com/office/drawing/2014/main" id="{CBB163D7-6DE6-47A5-AD71-F027ED59B732}"/>
              </a:ext>
            </a:extLst>
          </p:cNvPr>
          <p:cNvPicPr>
            <a:picLocks noChangeAspect="1"/>
          </p:cNvPicPr>
          <p:nvPr/>
        </p:nvPicPr>
        <p:blipFill rotWithShape="1">
          <a:blip r:embed="rId14"/>
          <a:srcRect l="27037" t="24549" r="52662" b="28165"/>
          <a:stretch/>
        </p:blipFill>
        <p:spPr>
          <a:xfrm>
            <a:off x="203570" y="3088901"/>
            <a:ext cx="1234368" cy="1617259"/>
          </a:xfrm>
          <a:prstGeom prst="rect">
            <a:avLst/>
          </a:prstGeom>
        </p:spPr>
      </p:pic>
      <p:sp>
        <p:nvSpPr>
          <p:cNvPr id="37" name="Rectangle 36">
            <a:extLst>
              <a:ext uri="{FF2B5EF4-FFF2-40B4-BE49-F238E27FC236}">
                <a16:creationId xmlns:a16="http://schemas.microsoft.com/office/drawing/2014/main" id="{7A00133D-532E-4983-B92D-52D85F571E0A}"/>
              </a:ext>
            </a:extLst>
          </p:cNvPr>
          <p:cNvSpPr/>
          <p:nvPr/>
        </p:nvSpPr>
        <p:spPr>
          <a:xfrm>
            <a:off x="1437937" y="3512714"/>
            <a:ext cx="4085241" cy="646331"/>
          </a:xfrm>
          <a:prstGeom prst="rect">
            <a:avLst/>
          </a:prstGeom>
        </p:spPr>
        <p:txBody>
          <a:bodyPr wrap="square">
            <a:spAutoFit/>
          </a:bodyPr>
          <a:lstStyle/>
          <a:p>
            <a:r>
              <a:rPr lang="en-GB" sz="1200"/>
              <a:t>He would stay up all night to play, he stopped washing and started falling asleep in school.  By 15 years old he had to drop out of school.</a:t>
            </a:r>
          </a:p>
        </p:txBody>
      </p:sp>
      <p:sp>
        <p:nvSpPr>
          <p:cNvPr id="38" name="Rectangle 37">
            <a:extLst>
              <a:ext uri="{FF2B5EF4-FFF2-40B4-BE49-F238E27FC236}">
                <a16:creationId xmlns:a16="http://schemas.microsoft.com/office/drawing/2014/main" id="{EB1B5B51-D4C7-49AB-ACDF-D483E399A99C}"/>
              </a:ext>
            </a:extLst>
          </p:cNvPr>
          <p:cNvSpPr/>
          <p:nvPr/>
        </p:nvSpPr>
        <p:spPr>
          <a:xfrm>
            <a:off x="1689396" y="4639434"/>
            <a:ext cx="3429000" cy="461665"/>
          </a:xfrm>
          <a:prstGeom prst="rect">
            <a:avLst/>
          </a:prstGeom>
        </p:spPr>
        <p:txBody>
          <a:bodyPr>
            <a:spAutoFit/>
          </a:bodyPr>
          <a:lstStyle/>
          <a:p>
            <a:pPr algn="r"/>
            <a:r>
              <a:rPr lang="en-GB" sz="1200"/>
              <a:t>He soon realised then that he had a problem and asked for help.</a:t>
            </a:r>
          </a:p>
        </p:txBody>
      </p:sp>
      <p:sp>
        <p:nvSpPr>
          <p:cNvPr id="39" name="Rectangle 38">
            <a:extLst>
              <a:ext uri="{FF2B5EF4-FFF2-40B4-BE49-F238E27FC236}">
                <a16:creationId xmlns:a16="http://schemas.microsoft.com/office/drawing/2014/main" id="{19FFEC28-8568-480F-B443-8FDAED988815}"/>
              </a:ext>
            </a:extLst>
          </p:cNvPr>
          <p:cNvSpPr/>
          <p:nvPr/>
        </p:nvSpPr>
        <p:spPr>
          <a:xfrm>
            <a:off x="1575668" y="5592067"/>
            <a:ext cx="5010999" cy="1200329"/>
          </a:xfrm>
          <a:prstGeom prst="rect">
            <a:avLst/>
          </a:prstGeom>
        </p:spPr>
        <p:txBody>
          <a:bodyPr wrap="square">
            <a:spAutoFit/>
          </a:bodyPr>
          <a:lstStyle/>
          <a:p>
            <a:r>
              <a:rPr lang="en-GB" sz="1200"/>
              <a:t>There are many benefits to being online and playing games but being in front of a screen and in the “virtual world” for </a:t>
            </a:r>
            <a:r>
              <a:rPr lang="en-GB" sz="1200" u="sng"/>
              <a:t>too long </a:t>
            </a:r>
            <a:r>
              <a:rPr lang="en-GB" sz="1200"/>
              <a:t>will have negative effects on you.  It’s important that you can spot the signs and find a balance.</a:t>
            </a:r>
          </a:p>
          <a:p>
            <a:endParaRPr lang="en-GB" sz="1200"/>
          </a:p>
          <a:p>
            <a:r>
              <a:rPr lang="en-GB" sz="1200"/>
              <a:t>Digital Wellbeing is really important in order for you to still have fun online while keeping safe and growing into a healthy adult..</a:t>
            </a:r>
          </a:p>
        </p:txBody>
      </p:sp>
      <p:sp>
        <p:nvSpPr>
          <p:cNvPr id="2" name="TextBox 1">
            <a:extLst>
              <a:ext uri="{FF2B5EF4-FFF2-40B4-BE49-F238E27FC236}">
                <a16:creationId xmlns:a16="http://schemas.microsoft.com/office/drawing/2014/main" id="{6C487241-39AB-487E-B2B9-15F0511F43F3}"/>
              </a:ext>
            </a:extLst>
          </p:cNvPr>
          <p:cNvSpPr txBox="1"/>
          <p:nvPr/>
        </p:nvSpPr>
        <p:spPr>
          <a:xfrm>
            <a:off x="3688248" y="3943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Segoe Print"/>
              </a:rPr>
              <a:t>Adref</a:t>
            </a:r>
            <a:r>
              <a:rPr lang="en-US" b="1">
                <a:latin typeface="Segoe Print"/>
              </a:rPr>
              <a:t>/ At home</a:t>
            </a:r>
          </a:p>
        </p:txBody>
      </p:sp>
    </p:spTree>
    <p:extLst>
      <p:ext uri="{BB962C8B-B14F-4D97-AF65-F5344CB8AC3E}">
        <p14:creationId xmlns:p14="http://schemas.microsoft.com/office/powerpoint/2010/main" val="103233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FE317B5-EBFA-47DC-B69C-5C477ACA0BBE}"/>
              </a:ext>
            </a:extLst>
          </p:cNvPr>
          <p:cNvSpPr/>
          <p:nvPr/>
        </p:nvSpPr>
        <p:spPr>
          <a:xfrm>
            <a:off x="106204" y="82193"/>
            <a:ext cx="6645592" cy="9771717"/>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loud 17">
            <a:extLst>
              <a:ext uri="{FF2B5EF4-FFF2-40B4-BE49-F238E27FC236}">
                <a16:creationId xmlns:a16="http://schemas.microsoft.com/office/drawing/2014/main" id="{2F362BCF-B447-4FCA-BCF9-414E132D48EB}"/>
              </a:ext>
            </a:extLst>
          </p:cNvPr>
          <p:cNvSpPr/>
          <p:nvPr/>
        </p:nvSpPr>
        <p:spPr>
          <a:xfrm>
            <a:off x="159133" y="1104218"/>
            <a:ext cx="608330" cy="43156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7" name="Cloud 16">
            <a:extLst>
              <a:ext uri="{FF2B5EF4-FFF2-40B4-BE49-F238E27FC236}">
                <a16:creationId xmlns:a16="http://schemas.microsoft.com/office/drawing/2014/main" id="{AA5CDBE8-3A6A-4AE0-AC01-E632C350BF89}"/>
              </a:ext>
            </a:extLst>
          </p:cNvPr>
          <p:cNvSpPr/>
          <p:nvPr/>
        </p:nvSpPr>
        <p:spPr>
          <a:xfrm>
            <a:off x="159133" y="4409089"/>
            <a:ext cx="608330" cy="43156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5" name="Rectangle 14">
            <a:extLst>
              <a:ext uri="{FF2B5EF4-FFF2-40B4-BE49-F238E27FC236}">
                <a16:creationId xmlns:a16="http://schemas.microsoft.com/office/drawing/2014/main" id="{9F284E61-E4EB-465E-8292-1BBFFEFF622F}"/>
              </a:ext>
            </a:extLst>
          </p:cNvPr>
          <p:cNvSpPr/>
          <p:nvPr/>
        </p:nvSpPr>
        <p:spPr>
          <a:xfrm>
            <a:off x="106204" y="82194"/>
            <a:ext cx="6645592" cy="431560"/>
          </a:xfrm>
          <a:prstGeom prst="rect">
            <a:avLst/>
          </a:prstGeom>
          <a:solidFill>
            <a:schemeClr val="accent5">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200D121-D84A-4BCD-B515-ACDD82943885}"/>
              </a:ext>
            </a:extLst>
          </p:cNvPr>
          <p:cNvSpPr/>
          <p:nvPr/>
        </p:nvSpPr>
        <p:spPr>
          <a:xfrm>
            <a:off x="201930" y="543859"/>
            <a:ext cx="1748790" cy="43156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1C67BB2-E11E-43F7-9561-53A87F98F204}"/>
              </a:ext>
            </a:extLst>
          </p:cNvPr>
          <p:cNvSpPr/>
          <p:nvPr/>
        </p:nvSpPr>
        <p:spPr>
          <a:xfrm>
            <a:off x="196486" y="593936"/>
            <a:ext cx="6459584" cy="4924425"/>
          </a:xfrm>
          <a:prstGeom prst="rect">
            <a:avLst/>
          </a:prstGeom>
        </p:spPr>
        <p:txBody>
          <a:bodyPr wrap="square" anchor="t">
            <a:spAutoFit/>
          </a:bodyPr>
          <a:lstStyle/>
          <a:p>
            <a:r>
              <a:rPr lang="en-GB" sz="1400" b="1" u="sng" err="1"/>
              <a:t>Sylwi</a:t>
            </a:r>
            <a:r>
              <a:rPr lang="en-GB" sz="1400" b="1" u="sng"/>
              <a:t> </a:t>
            </a:r>
            <a:r>
              <a:rPr lang="en-GB" sz="1400" b="1" u="sng" err="1"/>
              <a:t>ar</a:t>
            </a:r>
            <a:r>
              <a:rPr lang="en-GB" sz="1400" b="1" u="sng"/>
              <a:t> </a:t>
            </a:r>
            <a:r>
              <a:rPr lang="en-GB" sz="1400" b="1" u="sng" err="1"/>
              <a:t>yr</a:t>
            </a:r>
            <a:r>
              <a:rPr lang="en-GB" sz="1400" b="1" u="sng"/>
              <a:t> </a:t>
            </a:r>
            <a:r>
              <a:rPr lang="en-GB" sz="1400" b="1" u="sng" err="1"/>
              <a:t>arwyddion</a:t>
            </a:r>
            <a:endParaRPr lang="en-GB" sz="1400" b="1" u="sng"/>
          </a:p>
          <a:p>
            <a:endParaRPr lang="en-GB" sz="1200"/>
          </a:p>
          <a:p>
            <a:endParaRPr lang="en-GB" sz="1200"/>
          </a:p>
          <a:p>
            <a:r>
              <a:rPr lang="en-GB" sz="1200" b="1" err="1"/>
              <a:t>Tasg</a:t>
            </a:r>
            <a:r>
              <a:rPr lang="en-GB" sz="1200" b="1"/>
              <a:t> 1</a:t>
            </a:r>
          </a:p>
          <a:p>
            <a:endParaRPr lang="en-GB" sz="1200" b="1"/>
          </a:p>
          <a:p>
            <a:r>
              <a:rPr lang="en-GB" sz="1200"/>
              <a:t>A </a:t>
            </a:r>
            <a:r>
              <a:rPr lang="en-GB" sz="1200" err="1"/>
              <a:t>allwch</a:t>
            </a:r>
            <a:r>
              <a:rPr lang="en-GB" sz="1200"/>
              <a:t> chi </a:t>
            </a:r>
            <a:r>
              <a:rPr lang="en-GB" sz="1200" err="1"/>
              <a:t>liwio'r</a:t>
            </a:r>
            <a:r>
              <a:rPr lang="en-GB" sz="1200"/>
              <a:t> </a:t>
            </a:r>
            <a:r>
              <a:rPr lang="en-GB" sz="1200" err="1"/>
              <a:t>enghreifftiau</a:t>
            </a:r>
            <a:r>
              <a:rPr lang="en-GB" sz="1200"/>
              <a:t> </a:t>
            </a:r>
            <a:r>
              <a:rPr lang="en-GB" sz="1200" err="1"/>
              <a:t>isod</a:t>
            </a:r>
            <a:r>
              <a:rPr lang="en-GB" sz="1200"/>
              <a:t> </a:t>
            </a:r>
            <a:r>
              <a:rPr lang="en-GB" sz="1200" err="1"/>
              <a:t>i</a:t>
            </a:r>
            <a:r>
              <a:rPr lang="en-GB" sz="1200"/>
              <a:t> </a:t>
            </a:r>
            <a:r>
              <a:rPr lang="en-GB" sz="1200" err="1"/>
              <a:t>ddangos</a:t>
            </a:r>
            <a:r>
              <a:rPr lang="en-GB" sz="1200"/>
              <a:t> </a:t>
            </a:r>
            <a:r>
              <a:rPr lang="en-GB" sz="1200" err="1"/>
              <a:t>os</a:t>
            </a:r>
            <a:r>
              <a:rPr lang="en-GB" sz="1200"/>
              <a:t> </a:t>
            </a:r>
            <a:r>
              <a:rPr lang="en-GB" sz="1200" err="1"/>
              <a:t>mae’r</a:t>
            </a:r>
            <a:r>
              <a:rPr lang="en-GB" sz="1200"/>
              <a:t> </a:t>
            </a:r>
            <a:r>
              <a:rPr lang="en-GB" sz="1200" err="1"/>
              <a:t>arwydd</a:t>
            </a:r>
            <a:r>
              <a:rPr lang="en-GB" sz="1200"/>
              <a:t> </a:t>
            </a:r>
            <a:r>
              <a:rPr lang="en-GB" sz="1200" err="1"/>
              <a:t>yn</a:t>
            </a:r>
            <a:r>
              <a:rPr lang="en-GB" sz="1200"/>
              <a:t> </a:t>
            </a:r>
            <a:r>
              <a:rPr lang="en-GB" sz="1200" err="1"/>
              <a:t>dod</a:t>
            </a:r>
            <a:r>
              <a:rPr lang="en-GB" sz="1200"/>
              <a:t> </a:t>
            </a:r>
            <a:r>
              <a:rPr lang="en-GB" sz="1200" err="1"/>
              <a:t>o'r</a:t>
            </a:r>
            <a:r>
              <a:rPr lang="en-GB" sz="1200"/>
              <a:t> </a:t>
            </a:r>
            <a:r>
              <a:rPr lang="en-GB" sz="1200" b="1" err="1"/>
              <a:t>amgylchedd</a:t>
            </a:r>
            <a:r>
              <a:rPr lang="en-GB" sz="1200" b="1"/>
              <a:t> </a:t>
            </a:r>
            <a:r>
              <a:rPr lang="en-GB" sz="1200" b="1" err="1"/>
              <a:t>o'ch</a:t>
            </a:r>
            <a:r>
              <a:rPr lang="en-GB" sz="1200" b="1"/>
              <a:t> </a:t>
            </a:r>
            <a:r>
              <a:rPr lang="en-GB" sz="1200" b="1" err="1"/>
              <a:t>cwmpas</a:t>
            </a:r>
            <a:r>
              <a:rPr lang="en-GB" sz="1200" b="1"/>
              <a:t> (</a:t>
            </a:r>
            <a:r>
              <a:rPr lang="en-GB" sz="1200" b="1" err="1"/>
              <a:t>lliwiwch</a:t>
            </a:r>
            <a:r>
              <a:rPr lang="en-GB" sz="1200" b="1"/>
              <a:t> </a:t>
            </a:r>
            <a:r>
              <a:rPr lang="en-GB" sz="1200" b="1" err="1"/>
              <a:t>mewn</a:t>
            </a:r>
            <a:r>
              <a:rPr lang="en-GB" sz="1200" b="1"/>
              <a:t> </a:t>
            </a:r>
            <a:r>
              <a:rPr lang="en-GB" sz="1200" b="1" err="1"/>
              <a:t>oren</a:t>
            </a:r>
            <a:r>
              <a:rPr lang="en-GB" sz="1200" b="1"/>
              <a:t>) </a:t>
            </a:r>
            <a:r>
              <a:rPr lang="en-GB" sz="1200"/>
              <a:t>neu </a:t>
            </a:r>
            <a:r>
              <a:rPr lang="en-GB" sz="1200" err="1"/>
              <a:t>o'ch</a:t>
            </a:r>
            <a:r>
              <a:rPr lang="en-GB" sz="1200"/>
              <a:t> </a:t>
            </a:r>
            <a:r>
              <a:rPr lang="en-GB" sz="1200" b="1" err="1"/>
              <a:t>corff</a:t>
            </a:r>
            <a:r>
              <a:rPr lang="en-GB" sz="1200" b="1"/>
              <a:t> </a:t>
            </a:r>
            <a:r>
              <a:rPr lang="en-GB" sz="1200" b="1" err="1"/>
              <a:t>eich</a:t>
            </a:r>
            <a:r>
              <a:rPr lang="en-GB" sz="1200" b="1"/>
              <a:t> </a:t>
            </a:r>
            <a:r>
              <a:rPr lang="en-GB" sz="1200" b="1" err="1"/>
              <a:t>hun</a:t>
            </a:r>
            <a:r>
              <a:rPr lang="en-GB" sz="1200" b="1"/>
              <a:t> (</a:t>
            </a:r>
            <a:r>
              <a:rPr lang="en-GB" sz="1200" b="1" err="1"/>
              <a:t>lliwiwch</a:t>
            </a:r>
            <a:r>
              <a:rPr lang="en-GB" sz="1200" b="1"/>
              <a:t> </a:t>
            </a:r>
            <a:r>
              <a:rPr lang="en-GB" sz="1200" b="1" err="1"/>
              <a:t>mewn</a:t>
            </a:r>
            <a:r>
              <a:rPr lang="en-GB" sz="1200" b="1"/>
              <a:t> </a:t>
            </a:r>
            <a:r>
              <a:rPr lang="en-GB" sz="1200" b="1" err="1"/>
              <a:t>glas</a:t>
            </a:r>
            <a:r>
              <a:rPr lang="en-GB" sz="1200" b="1"/>
              <a:t>)</a:t>
            </a:r>
            <a:r>
              <a:rPr lang="en-GB" sz="1200"/>
              <a:t>? Mae </a:t>
            </a:r>
            <a:r>
              <a:rPr lang="en-GB" sz="1200" err="1"/>
              <a:t>enghraifft</a:t>
            </a:r>
            <a:r>
              <a:rPr lang="en-GB" sz="1200"/>
              <a:t> </a:t>
            </a:r>
            <a:r>
              <a:rPr lang="en-GB" sz="1200" err="1"/>
              <a:t>wedi'i</a:t>
            </a:r>
            <a:r>
              <a:rPr lang="en-GB" sz="1200"/>
              <a:t> </a:t>
            </a:r>
            <a:r>
              <a:rPr lang="en-GB" sz="1200" err="1"/>
              <a:t>wneud</a:t>
            </a:r>
            <a:r>
              <a:rPr lang="en-GB" sz="1200"/>
              <a:t> </a:t>
            </a:r>
            <a:r>
              <a:rPr lang="en-GB" sz="1200" err="1"/>
              <a:t>i</a:t>
            </a:r>
            <a:r>
              <a:rPr lang="en-GB" sz="1200"/>
              <a:t> chi. / </a:t>
            </a:r>
            <a:r>
              <a:rPr lang="en-GB" sz="1200">
                <a:solidFill>
                  <a:srgbClr val="7030A0"/>
                </a:solidFill>
              </a:rPr>
              <a:t>Can you colour the examples below to show if the sign comes from the </a:t>
            </a:r>
            <a:r>
              <a:rPr lang="en-GB" sz="1200" b="1">
                <a:solidFill>
                  <a:srgbClr val="7030A0"/>
                </a:solidFill>
              </a:rPr>
              <a:t>environment around you (colour in orange)</a:t>
            </a:r>
            <a:r>
              <a:rPr lang="en-GB" sz="1200">
                <a:solidFill>
                  <a:srgbClr val="7030A0"/>
                </a:solidFill>
              </a:rPr>
              <a:t> or from </a:t>
            </a:r>
            <a:r>
              <a:rPr lang="en-GB" sz="1200" b="1">
                <a:solidFill>
                  <a:srgbClr val="7030A0"/>
                </a:solidFill>
              </a:rPr>
              <a:t>your own body (colour in blue)?</a:t>
            </a:r>
          </a:p>
          <a:p>
            <a:endParaRPr lang="en-GB" sz="1200">
              <a:solidFill>
                <a:srgbClr val="7030A0"/>
              </a:solidFill>
            </a:endParaRPr>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b="1"/>
          </a:p>
          <a:p>
            <a:endParaRPr lang="en-GB" sz="1200" b="1"/>
          </a:p>
          <a:p>
            <a:r>
              <a:rPr lang="en-GB" sz="1200" b="1" err="1"/>
              <a:t>Tasg</a:t>
            </a:r>
            <a:r>
              <a:rPr lang="en-GB" sz="1200" b="1"/>
              <a:t> 2</a:t>
            </a:r>
          </a:p>
          <a:p>
            <a:endParaRPr lang="en-GB" sz="1200" b="1"/>
          </a:p>
          <a:p>
            <a:r>
              <a:rPr lang="en-GB" sz="1200"/>
              <a:t>A </a:t>
            </a:r>
            <a:r>
              <a:rPr lang="en-GB" sz="1200" err="1"/>
              <a:t>allwch</a:t>
            </a:r>
            <a:r>
              <a:rPr lang="en-GB" sz="1200"/>
              <a:t> chi </a:t>
            </a:r>
            <a:r>
              <a:rPr lang="en-GB" sz="1200" err="1"/>
              <a:t>feddwl</a:t>
            </a:r>
            <a:r>
              <a:rPr lang="en-GB" sz="1200"/>
              <a:t> am </a:t>
            </a:r>
            <a:r>
              <a:rPr lang="en-GB" sz="1200" err="1"/>
              <a:t>fwy</a:t>
            </a:r>
            <a:r>
              <a:rPr lang="en-GB" sz="1200"/>
              <a:t> o </a:t>
            </a:r>
            <a:r>
              <a:rPr lang="en-GB" sz="1200" err="1"/>
              <a:t>enghreifftiau</a:t>
            </a:r>
            <a:r>
              <a:rPr lang="en-GB" sz="1200"/>
              <a:t> </a:t>
            </a:r>
            <a:r>
              <a:rPr lang="en-GB" sz="1200" err="1"/>
              <a:t>i</a:t>
            </a:r>
            <a:r>
              <a:rPr lang="en-GB" sz="1200"/>
              <a:t> </a:t>
            </a:r>
            <a:r>
              <a:rPr lang="en-GB" sz="1200" err="1"/>
              <a:t>lenwi'r</a:t>
            </a:r>
            <a:r>
              <a:rPr lang="en-GB" sz="1200"/>
              <a:t> </a:t>
            </a:r>
            <a:r>
              <a:rPr lang="en-GB" sz="1200" err="1"/>
              <a:t>tabl</a:t>
            </a:r>
            <a:r>
              <a:rPr lang="en-GB" sz="1200"/>
              <a:t>? / </a:t>
            </a:r>
            <a:r>
              <a:rPr lang="en-GB" sz="1200">
                <a:solidFill>
                  <a:srgbClr val="7030A0"/>
                </a:solidFill>
              </a:rPr>
              <a:t>Can you think of more examples to fill the table?</a:t>
            </a:r>
          </a:p>
        </p:txBody>
      </p:sp>
      <p:sp>
        <p:nvSpPr>
          <p:cNvPr id="5" name="TextBox 4">
            <a:extLst>
              <a:ext uri="{FF2B5EF4-FFF2-40B4-BE49-F238E27FC236}">
                <a16:creationId xmlns:a16="http://schemas.microsoft.com/office/drawing/2014/main" id="{BBF2ADA2-76CE-40D4-AFAC-0FF86BDD8E98}"/>
              </a:ext>
            </a:extLst>
          </p:cNvPr>
          <p:cNvSpPr txBox="1"/>
          <p:nvPr/>
        </p:nvSpPr>
        <p:spPr>
          <a:xfrm>
            <a:off x="205740" y="52089"/>
            <a:ext cx="4023360" cy="461665"/>
          </a:xfrm>
          <a:prstGeom prst="rect">
            <a:avLst/>
          </a:prstGeom>
          <a:noFill/>
        </p:spPr>
        <p:txBody>
          <a:bodyPr wrap="square" rtlCol="0">
            <a:spAutoFit/>
          </a:bodyPr>
          <a:lstStyle/>
          <a:p>
            <a:pPr algn="ctr"/>
            <a:r>
              <a:rPr lang="en-GB" sz="1200" b="1" u="sng" err="1">
                <a:latin typeface="Segoe Print"/>
              </a:rPr>
              <a:t>Tasg</a:t>
            </a:r>
            <a:r>
              <a:rPr lang="en-GB" sz="1200" b="1" u="sng">
                <a:latin typeface="Segoe Print"/>
              </a:rPr>
              <a:t> </a:t>
            </a:r>
            <a:r>
              <a:rPr lang="en-GB" sz="1200" b="1" u="sng" err="1">
                <a:latin typeface="Segoe Print"/>
              </a:rPr>
              <a:t>Lles</a:t>
            </a:r>
            <a:r>
              <a:rPr lang="en-GB" sz="1200" b="1" u="sng">
                <a:latin typeface="Segoe Print"/>
              </a:rPr>
              <a:t> 3 E-</a:t>
            </a:r>
            <a:r>
              <a:rPr lang="en-GB" sz="1200" b="1" u="sng" err="1">
                <a:latin typeface="Segoe Print"/>
              </a:rPr>
              <a:t>ddiogelwch</a:t>
            </a:r>
            <a:r>
              <a:rPr lang="en-GB" sz="1200" b="1" u="sng">
                <a:latin typeface="Segoe Print"/>
              </a:rPr>
              <a:t> </a:t>
            </a:r>
            <a:r>
              <a:rPr lang="en-GB" sz="1200" b="1" u="sng" err="1">
                <a:latin typeface="Segoe Print"/>
              </a:rPr>
              <a:t>cydbwyso</a:t>
            </a:r>
            <a:r>
              <a:rPr lang="en-GB" sz="1200" b="1" u="sng">
                <a:latin typeface="Segoe Print"/>
              </a:rPr>
              <a:t> </a:t>
            </a:r>
            <a:r>
              <a:rPr lang="en-GB" sz="1200" b="1" u="sng" err="1">
                <a:latin typeface="Segoe Print"/>
              </a:rPr>
              <a:t>amser</a:t>
            </a:r>
            <a:r>
              <a:rPr lang="en-GB" sz="1200" b="1" u="sng">
                <a:latin typeface="Segoe Print"/>
              </a:rPr>
              <a:t> </a:t>
            </a:r>
            <a:r>
              <a:rPr lang="en-GB" sz="1200" b="1" u="sng" err="1">
                <a:latin typeface="Segoe Print"/>
              </a:rPr>
              <a:t>sgrin</a:t>
            </a:r>
            <a:r>
              <a:rPr lang="en-GB" sz="1200" b="1" u="sng">
                <a:latin typeface="Segoe Print"/>
              </a:rPr>
              <a:t> </a:t>
            </a:r>
          </a:p>
          <a:p>
            <a:pPr algn="ctr"/>
            <a:r>
              <a:rPr lang="en-GB" sz="1200" b="1" u="sng">
                <a:solidFill>
                  <a:srgbClr val="7030A0"/>
                </a:solidFill>
                <a:latin typeface="Segoe Print"/>
              </a:rPr>
              <a:t>Task Wellbeing 3 E-safety balancing screen time</a:t>
            </a:r>
            <a:endParaRPr lang="en-GB" sz="1200" u="sng">
              <a:latin typeface="Segoe Print"/>
            </a:endParaRPr>
          </a:p>
        </p:txBody>
      </p:sp>
      <p:pic>
        <p:nvPicPr>
          <p:cNvPr id="6" name="Picture 5">
            <a:extLst>
              <a:ext uri="{FF2B5EF4-FFF2-40B4-BE49-F238E27FC236}">
                <a16:creationId xmlns:a16="http://schemas.microsoft.com/office/drawing/2014/main" id="{C886FE6F-C493-42CF-A4A8-9A40D499A347}"/>
              </a:ext>
            </a:extLst>
          </p:cNvPr>
          <p:cNvPicPr>
            <a:picLocks noChangeAspect="1"/>
          </p:cNvPicPr>
          <p:nvPr/>
        </p:nvPicPr>
        <p:blipFill>
          <a:blip r:embed="rId2"/>
          <a:stretch>
            <a:fillRect/>
          </a:stretch>
        </p:blipFill>
        <p:spPr>
          <a:xfrm>
            <a:off x="5245867" y="107989"/>
            <a:ext cx="1303523" cy="349864"/>
          </a:xfrm>
          <a:prstGeom prst="rect">
            <a:avLst/>
          </a:prstGeom>
        </p:spPr>
      </p:pic>
      <p:graphicFrame>
        <p:nvGraphicFramePr>
          <p:cNvPr id="7" name="Table 7">
            <a:extLst>
              <a:ext uri="{FF2B5EF4-FFF2-40B4-BE49-F238E27FC236}">
                <a16:creationId xmlns:a16="http://schemas.microsoft.com/office/drawing/2014/main" id="{707DEE63-703C-490B-9DD6-5DE1B0448599}"/>
              </a:ext>
            </a:extLst>
          </p:cNvPr>
          <p:cNvGraphicFramePr>
            <a:graphicFrameLocks noGrp="1"/>
          </p:cNvGraphicFramePr>
          <p:nvPr/>
        </p:nvGraphicFramePr>
        <p:xfrm>
          <a:off x="255270" y="5348751"/>
          <a:ext cx="6347460" cy="4449260"/>
        </p:xfrm>
        <a:graphic>
          <a:graphicData uri="http://schemas.openxmlformats.org/drawingml/2006/table">
            <a:tbl>
              <a:tblPr firstRow="1" bandRow="1">
                <a:tableStyleId>{5940675A-B579-460E-94D1-54222C63F5DA}</a:tableStyleId>
              </a:tblPr>
              <a:tblGrid>
                <a:gridCol w="3173730">
                  <a:extLst>
                    <a:ext uri="{9D8B030D-6E8A-4147-A177-3AD203B41FA5}">
                      <a16:colId xmlns:a16="http://schemas.microsoft.com/office/drawing/2014/main" val="2076729793"/>
                    </a:ext>
                  </a:extLst>
                </a:gridCol>
                <a:gridCol w="3173730">
                  <a:extLst>
                    <a:ext uri="{9D8B030D-6E8A-4147-A177-3AD203B41FA5}">
                      <a16:colId xmlns:a16="http://schemas.microsoft.com/office/drawing/2014/main" val="2195608544"/>
                    </a:ext>
                  </a:extLst>
                </a:gridCol>
              </a:tblGrid>
              <a:tr h="498200">
                <a:tc>
                  <a:txBody>
                    <a:bodyPr/>
                    <a:lstStyle/>
                    <a:p>
                      <a:pPr algn="ctr"/>
                      <a:r>
                        <a:rPr lang="cy-GB" sz="1200" b="1">
                          <a:solidFill>
                            <a:schemeClr val="tx1"/>
                          </a:solidFill>
                        </a:rPr>
                        <a:t>Arwyddion o'r byd o'ch cwmpas</a:t>
                      </a:r>
                      <a:endParaRPr lang="en-GB" sz="1200" b="1">
                        <a:solidFill>
                          <a:schemeClr val="tx1"/>
                        </a:solidFill>
                      </a:endParaRPr>
                    </a:p>
                  </a:txBody>
                  <a:tcPr anchor="ctr">
                    <a:solidFill>
                      <a:schemeClr val="accent2">
                        <a:lumMod val="40000"/>
                        <a:lumOff val="60000"/>
                      </a:schemeClr>
                    </a:solidFill>
                  </a:tcPr>
                </a:tc>
                <a:tc>
                  <a:txBody>
                    <a:bodyPr/>
                    <a:lstStyle/>
                    <a:p>
                      <a:pPr algn="ctr"/>
                      <a:r>
                        <a:rPr lang="en-GB" sz="1200" b="1" err="1">
                          <a:solidFill>
                            <a:schemeClr val="tx1"/>
                          </a:solidFill>
                        </a:rPr>
                        <a:t>Arwyddion</a:t>
                      </a:r>
                      <a:r>
                        <a:rPr lang="en-GB" sz="1200" b="1">
                          <a:solidFill>
                            <a:schemeClr val="tx1"/>
                          </a:solidFill>
                        </a:rPr>
                        <a:t> </a:t>
                      </a:r>
                      <a:r>
                        <a:rPr lang="en-GB" sz="1200" b="1" err="1">
                          <a:solidFill>
                            <a:schemeClr val="tx1"/>
                          </a:solidFill>
                        </a:rPr>
                        <a:t>o'ch</a:t>
                      </a:r>
                      <a:r>
                        <a:rPr lang="en-GB" sz="1200" b="1">
                          <a:solidFill>
                            <a:schemeClr val="tx1"/>
                          </a:solidFill>
                        </a:rPr>
                        <a:t> </a:t>
                      </a:r>
                      <a:r>
                        <a:rPr lang="en-GB" sz="1200" b="1" err="1">
                          <a:solidFill>
                            <a:schemeClr val="tx1"/>
                          </a:solidFill>
                        </a:rPr>
                        <a:t>corff</a:t>
                      </a:r>
                      <a:r>
                        <a:rPr lang="en-GB" sz="1200" b="1">
                          <a:solidFill>
                            <a:schemeClr val="tx1"/>
                          </a:solidFill>
                        </a:rPr>
                        <a:t> </a:t>
                      </a:r>
                      <a:r>
                        <a:rPr lang="en-GB" sz="1200" b="1" err="1">
                          <a:solidFill>
                            <a:schemeClr val="tx1"/>
                          </a:solidFill>
                        </a:rPr>
                        <a:t>eich</a:t>
                      </a:r>
                      <a:r>
                        <a:rPr lang="en-GB" sz="1200" b="1">
                          <a:solidFill>
                            <a:schemeClr val="tx1"/>
                          </a:solidFill>
                        </a:rPr>
                        <a:t> </a:t>
                      </a:r>
                      <a:r>
                        <a:rPr lang="en-GB" sz="1200" b="1" err="1">
                          <a:solidFill>
                            <a:schemeClr val="tx1"/>
                          </a:solidFill>
                        </a:rPr>
                        <a:t>hun</a:t>
                      </a:r>
                      <a:endParaRPr lang="en-GB" sz="1200" b="1">
                        <a:solidFill>
                          <a:schemeClr val="tx1"/>
                        </a:solidFill>
                      </a:endParaRPr>
                    </a:p>
                  </a:txBody>
                  <a:tcPr anchor="ctr">
                    <a:solidFill>
                      <a:schemeClr val="accent5">
                        <a:lumMod val="40000"/>
                        <a:lumOff val="60000"/>
                      </a:schemeClr>
                    </a:solidFill>
                  </a:tcPr>
                </a:tc>
                <a:extLst>
                  <a:ext uri="{0D108BD9-81ED-4DB2-BD59-A6C34878D82A}">
                    <a16:rowId xmlns:a16="http://schemas.microsoft.com/office/drawing/2014/main" val="1327847978"/>
                  </a:ext>
                </a:extLst>
              </a:tr>
              <a:tr h="909872">
                <a:tc>
                  <a:txBody>
                    <a:bodyPr/>
                    <a:lstStyle/>
                    <a:p>
                      <a:pPr algn="ctr"/>
                      <a:r>
                        <a:rPr lang="en-GB" sz="1200">
                          <a:latin typeface="Lucida Calligraphy" panose="03010101010101010101" pitchFamily="66" charset="0"/>
                        </a:rPr>
                        <a:t>Mae Mam a Dad </a:t>
                      </a:r>
                      <a:r>
                        <a:rPr lang="en-GB" sz="1200" err="1">
                          <a:latin typeface="Lucida Calligraphy" panose="03010101010101010101" pitchFamily="66" charset="0"/>
                        </a:rPr>
                        <a:t>yn</a:t>
                      </a:r>
                      <a:r>
                        <a:rPr lang="en-GB" sz="1200">
                          <a:latin typeface="Lucida Calligraphy" panose="03010101010101010101" pitchFamily="66" charset="0"/>
                        </a:rPr>
                        <a:t> </a:t>
                      </a:r>
                      <a:r>
                        <a:rPr lang="en-GB" sz="1200" err="1">
                          <a:latin typeface="Lucida Calligraphy" panose="03010101010101010101" pitchFamily="66" charset="0"/>
                        </a:rPr>
                        <a:t>gwneud</a:t>
                      </a:r>
                      <a:r>
                        <a:rPr lang="en-GB" sz="1200">
                          <a:latin typeface="Lucida Calligraphy" panose="03010101010101010101" pitchFamily="66" charset="0"/>
                        </a:rPr>
                        <a:t> </a:t>
                      </a:r>
                      <a:r>
                        <a:rPr lang="en-GB" sz="1200" err="1">
                          <a:latin typeface="Lucida Calligraphy" panose="03010101010101010101" pitchFamily="66" charset="0"/>
                        </a:rPr>
                        <a:t>i</a:t>
                      </a:r>
                      <a:r>
                        <a:rPr lang="en-GB" sz="1200">
                          <a:latin typeface="Lucida Calligraphy" panose="03010101010101010101" pitchFamily="66" charset="0"/>
                        </a:rPr>
                        <a:t> mi </a:t>
                      </a:r>
                      <a:r>
                        <a:rPr lang="en-GB" sz="1200" err="1">
                          <a:latin typeface="Lucida Calligraphy" panose="03010101010101010101" pitchFamily="66" charset="0"/>
                        </a:rPr>
                        <a:t>roi'r</a:t>
                      </a:r>
                      <a:r>
                        <a:rPr lang="en-GB" sz="1200">
                          <a:latin typeface="Lucida Calligraphy" panose="03010101010101010101" pitchFamily="66" charset="0"/>
                        </a:rPr>
                        <a:t> </a:t>
                      </a:r>
                      <a:r>
                        <a:rPr lang="en-GB" sz="1200" err="1">
                          <a:latin typeface="Lucida Calligraphy" panose="03010101010101010101" pitchFamily="66" charset="0"/>
                        </a:rPr>
                        <a:t>dabled</a:t>
                      </a:r>
                      <a:r>
                        <a:rPr lang="en-GB" sz="1200">
                          <a:latin typeface="Lucida Calligraphy" panose="03010101010101010101" pitchFamily="66" charset="0"/>
                        </a:rPr>
                        <a:t> </a:t>
                      </a:r>
                      <a:r>
                        <a:rPr lang="en-GB" sz="1200" err="1">
                          <a:latin typeface="Lucida Calligraphy" panose="03010101010101010101" pitchFamily="66" charset="0"/>
                        </a:rPr>
                        <a:t>i</a:t>
                      </a:r>
                      <a:r>
                        <a:rPr lang="en-GB" sz="1200">
                          <a:latin typeface="Lucida Calligraphy" panose="03010101010101010101" pitchFamily="66" charset="0"/>
                        </a:rPr>
                        <a:t> </a:t>
                      </a:r>
                      <a:r>
                        <a:rPr lang="en-GB" sz="1200" err="1">
                          <a:latin typeface="Lucida Calligraphy" panose="03010101010101010101" pitchFamily="66" charset="0"/>
                        </a:rPr>
                        <a:t>ffwrdd</a:t>
                      </a:r>
                      <a:endParaRPr lang="en-GB" sz="1200">
                        <a:latin typeface="Lucida Calligraphy" panose="03010101010101010101" pitchFamily="66" charset="0"/>
                      </a:endParaRPr>
                    </a:p>
                  </a:txBody>
                  <a:tcPr anchor="ctr"/>
                </a:tc>
                <a:tc>
                  <a:txBody>
                    <a:bodyPr/>
                    <a:lstStyle/>
                    <a:p>
                      <a:pPr algn="ctr"/>
                      <a:endParaRPr lang="en-GB" sz="1200">
                        <a:latin typeface="Lucida Calligraphy" panose="03010101010101010101" pitchFamily="66" charset="0"/>
                      </a:endParaRPr>
                    </a:p>
                    <a:p>
                      <a:pPr algn="ctr"/>
                      <a:r>
                        <a:rPr lang="en-GB" sz="1200">
                          <a:latin typeface="Lucida Calligraphy" panose="03010101010101010101" pitchFamily="66" charset="0"/>
                        </a:rPr>
                        <a:t>Mae </a:t>
                      </a:r>
                      <a:r>
                        <a:rPr lang="en-GB" sz="1200" err="1">
                          <a:latin typeface="Lucida Calligraphy" panose="03010101010101010101" pitchFamily="66" charset="0"/>
                        </a:rPr>
                        <a:t>fy</a:t>
                      </a:r>
                      <a:r>
                        <a:rPr lang="en-GB" sz="1200">
                          <a:latin typeface="Lucida Calligraphy" panose="03010101010101010101" pitchFamily="66" charset="0"/>
                        </a:rPr>
                        <a:t> </a:t>
                      </a:r>
                      <a:r>
                        <a:rPr lang="en-GB" sz="1200" err="1">
                          <a:latin typeface="Lucida Calligraphy" panose="03010101010101010101" pitchFamily="66" charset="0"/>
                        </a:rPr>
                        <a:t>llygaid</a:t>
                      </a:r>
                      <a:r>
                        <a:rPr lang="en-GB" sz="1200">
                          <a:latin typeface="Lucida Calligraphy" panose="03010101010101010101" pitchFamily="66" charset="0"/>
                        </a:rPr>
                        <a:t> </a:t>
                      </a:r>
                      <a:r>
                        <a:rPr lang="en-GB" sz="1200" err="1">
                          <a:latin typeface="Lucida Calligraphy" panose="03010101010101010101" pitchFamily="66" charset="0"/>
                        </a:rPr>
                        <a:t>yn</a:t>
                      </a:r>
                      <a:r>
                        <a:rPr lang="en-GB" sz="1200">
                          <a:latin typeface="Lucida Calligraphy" panose="03010101010101010101" pitchFamily="66" charset="0"/>
                        </a:rPr>
                        <a:t> </a:t>
                      </a:r>
                      <a:r>
                        <a:rPr lang="en-GB" sz="1200" err="1">
                          <a:latin typeface="Lucida Calligraphy" panose="03010101010101010101" pitchFamily="66" charset="0"/>
                        </a:rPr>
                        <a:t>brifo</a:t>
                      </a:r>
                      <a:endParaRPr lang="en-GB" sz="1200">
                        <a:latin typeface="Lucida Calligraphy" panose="03010101010101010101" pitchFamily="66" charset="0"/>
                      </a:endParaRPr>
                    </a:p>
                  </a:txBody>
                  <a:tcPr anchor="ctr"/>
                </a:tc>
                <a:extLst>
                  <a:ext uri="{0D108BD9-81ED-4DB2-BD59-A6C34878D82A}">
                    <a16:rowId xmlns:a16="http://schemas.microsoft.com/office/drawing/2014/main" val="1500192095"/>
                  </a:ext>
                </a:extLst>
              </a:tr>
              <a:tr h="972285">
                <a:tc>
                  <a:txBody>
                    <a:bodyPr/>
                    <a:lstStyle/>
                    <a:p>
                      <a:pPr algn="ctr"/>
                      <a:r>
                        <a:rPr lang="en-GB" sz="1200" err="1">
                          <a:latin typeface="Lucida Calligraphy"/>
                        </a:rPr>
                        <a:t>Rwy'n</a:t>
                      </a:r>
                      <a:r>
                        <a:rPr lang="en-GB" sz="1200">
                          <a:latin typeface="Lucida Calligraphy"/>
                        </a:rPr>
                        <a:t> </a:t>
                      </a:r>
                      <a:r>
                        <a:rPr lang="en-GB" sz="1200" err="1">
                          <a:latin typeface="Lucida Calligraphy"/>
                        </a:rPr>
                        <a:t>sylwi</a:t>
                      </a:r>
                      <a:r>
                        <a:rPr lang="en-GB" sz="1200">
                          <a:latin typeface="Lucida Calligraphy"/>
                        </a:rPr>
                        <a:t> </a:t>
                      </a:r>
                      <a:r>
                        <a:rPr lang="en-GB" sz="1200" err="1">
                          <a:latin typeface="Lucida Calligraphy"/>
                        </a:rPr>
                        <a:t>ei</a:t>
                      </a:r>
                      <a:r>
                        <a:rPr lang="en-GB" sz="1200">
                          <a:latin typeface="Lucida Calligraphy"/>
                        </a:rPr>
                        <a:t> bod </a:t>
                      </a:r>
                      <a:r>
                        <a:rPr lang="en-GB" sz="1200" err="1">
                          <a:latin typeface="Lucida Calligraphy"/>
                        </a:rPr>
                        <a:t>wedi</a:t>
                      </a:r>
                      <a:r>
                        <a:rPr lang="en-GB" sz="1200">
                          <a:latin typeface="Lucida Calligraphy"/>
                        </a:rPr>
                        <a:t> </a:t>
                      </a:r>
                      <a:r>
                        <a:rPr lang="en-GB" sz="1200" err="1">
                          <a:latin typeface="Lucida Calligraphy"/>
                        </a:rPr>
                        <a:t>tywyllu</a:t>
                      </a:r>
                      <a:r>
                        <a:rPr lang="en-GB" sz="1200">
                          <a:latin typeface="Lucida Calligraphy"/>
                        </a:rPr>
                        <a:t> y </a:t>
                      </a:r>
                      <a:r>
                        <a:rPr lang="en-GB" sz="1200" err="1">
                          <a:latin typeface="Lucida Calligraphy"/>
                        </a:rPr>
                        <a:t>tu</a:t>
                      </a:r>
                      <a:r>
                        <a:rPr lang="en-GB" sz="1200">
                          <a:latin typeface="Lucida Calligraphy"/>
                        </a:rPr>
                        <a:t> </a:t>
                      </a:r>
                      <a:r>
                        <a:rPr lang="en-GB" sz="1200" err="1">
                          <a:latin typeface="Lucida Calligraphy"/>
                        </a:rPr>
                        <a:t>allan</a:t>
                      </a:r>
                      <a:endParaRPr lang="en-GB" sz="1200">
                        <a:latin typeface="Lucida Calligraphy" panose="03010101010101010101" pitchFamily="66" charset="0"/>
                      </a:endParaRPr>
                    </a:p>
                  </a:txBody>
                  <a:tcPr anchor="ctr"/>
                </a:tc>
                <a:tc>
                  <a:txBody>
                    <a:bodyPr/>
                    <a:lstStyle/>
                    <a:p>
                      <a:pPr algn="ctr"/>
                      <a:r>
                        <a:rPr lang="en-GB" sz="1200" err="1">
                          <a:latin typeface="Lucida Calligraphy" panose="03010101010101010101" pitchFamily="66" charset="0"/>
                        </a:rPr>
                        <a:t>Dwi</a:t>
                      </a:r>
                      <a:r>
                        <a:rPr lang="en-GB" sz="1200">
                          <a:latin typeface="Lucida Calligraphy" panose="03010101010101010101" pitchFamily="66" charset="0"/>
                        </a:rPr>
                        <a:t> </a:t>
                      </a:r>
                      <a:r>
                        <a:rPr lang="en-GB" sz="1200" err="1">
                          <a:latin typeface="Lucida Calligraphy" panose="03010101010101010101" pitchFamily="66" charset="0"/>
                        </a:rPr>
                        <a:t>angen</a:t>
                      </a:r>
                      <a:r>
                        <a:rPr lang="en-GB" sz="1200">
                          <a:latin typeface="Lucida Calligraphy" panose="03010101010101010101" pitchFamily="66" charset="0"/>
                        </a:rPr>
                        <a:t> </a:t>
                      </a:r>
                      <a:r>
                        <a:rPr lang="en-GB" sz="1200" err="1">
                          <a:latin typeface="Lucida Calligraphy" panose="03010101010101010101" pitchFamily="66" charset="0"/>
                        </a:rPr>
                        <a:t>diod</a:t>
                      </a:r>
                      <a:endParaRPr lang="en-GB" sz="1200">
                        <a:latin typeface="Lucida Calligraphy" panose="03010101010101010101" pitchFamily="66" charset="0"/>
                      </a:endParaRPr>
                    </a:p>
                  </a:txBody>
                  <a:tcPr anchor="ctr"/>
                </a:tc>
                <a:extLst>
                  <a:ext uri="{0D108BD9-81ED-4DB2-BD59-A6C34878D82A}">
                    <a16:rowId xmlns:a16="http://schemas.microsoft.com/office/drawing/2014/main" val="825858351"/>
                  </a:ext>
                </a:extLst>
              </a:tr>
              <a:tr h="1015308">
                <a:tc>
                  <a:txBody>
                    <a:bodyPr/>
                    <a:lstStyle/>
                    <a:p>
                      <a:pPr algn="ctr"/>
                      <a:endParaRPr lang="en-GB" sz="1200"/>
                    </a:p>
                  </a:txBody>
                  <a:tcPr anchor="ctr"/>
                </a:tc>
                <a:tc>
                  <a:txBody>
                    <a:bodyPr/>
                    <a:lstStyle/>
                    <a:p>
                      <a:pPr algn="ctr"/>
                      <a:endParaRPr lang="en-GB" sz="1200"/>
                    </a:p>
                  </a:txBody>
                  <a:tcPr anchor="ctr"/>
                </a:tc>
                <a:extLst>
                  <a:ext uri="{0D108BD9-81ED-4DB2-BD59-A6C34878D82A}">
                    <a16:rowId xmlns:a16="http://schemas.microsoft.com/office/drawing/2014/main" val="3210526973"/>
                  </a:ext>
                </a:extLst>
              </a:tr>
              <a:tr h="1053595">
                <a:tc>
                  <a:txBody>
                    <a:bodyPr/>
                    <a:lstStyle/>
                    <a:p>
                      <a:pPr algn="ctr"/>
                      <a:endParaRPr lang="en-GB" sz="1200"/>
                    </a:p>
                  </a:txBody>
                  <a:tcPr anchor="ctr"/>
                </a:tc>
                <a:tc>
                  <a:txBody>
                    <a:bodyPr/>
                    <a:lstStyle/>
                    <a:p>
                      <a:pPr algn="ctr"/>
                      <a:endParaRPr lang="en-GB" sz="1200"/>
                    </a:p>
                  </a:txBody>
                  <a:tcPr anchor="ctr"/>
                </a:tc>
                <a:extLst>
                  <a:ext uri="{0D108BD9-81ED-4DB2-BD59-A6C34878D82A}">
                    <a16:rowId xmlns:a16="http://schemas.microsoft.com/office/drawing/2014/main" val="1422975597"/>
                  </a:ext>
                </a:extLst>
              </a:tr>
            </a:tbl>
          </a:graphicData>
        </a:graphic>
      </p:graphicFrame>
      <p:graphicFrame>
        <p:nvGraphicFramePr>
          <p:cNvPr id="9" name="Table 9">
            <a:extLst>
              <a:ext uri="{FF2B5EF4-FFF2-40B4-BE49-F238E27FC236}">
                <a16:creationId xmlns:a16="http://schemas.microsoft.com/office/drawing/2014/main" id="{0699A324-D004-452D-9718-2764E7BEC847}"/>
              </a:ext>
            </a:extLst>
          </p:cNvPr>
          <p:cNvGraphicFramePr>
            <a:graphicFrameLocks noGrp="1"/>
          </p:cNvGraphicFramePr>
          <p:nvPr/>
        </p:nvGraphicFramePr>
        <p:xfrm>
          <a:off x="271528" y="2444885"/>
          <a:ext cx="6347460" cy="1798320"/>
        </p:xfrm>
        <a:graphic>
          <a:graphicData uri="http://schemas.openxmlformats.org/drawingml/2006/table">
            <a:tbl>
              <a:tblPr firstRow="1" bandRow="1">
                <a:tableStyleId>{5940675A-B579-460E-94D1-54222C63F5DA}</a:tableStyleId>
              </a:tblPr>
              <a:tblGrid>
                <a:gridCol w="1586865">
                  <a:extLst>
                    <a:ext uri="{9D8B030D-6E8A-4147-A177-3AD203B41FA5}">
                      <a16:colId xmlns:a16="http://schemas.microsoft.com/office/drawing/2014/main" val="1064937798"/>
                    </a:ext>
                  </a:extLst>
                </a:gridCol>
                <a:gridCol w="1586865">
                  <a:extLst>
                    <a:ext uri="{9D8B030D-6E8A-4147-A177-3AD203B41FA5}">
                      <a16:colId xmlns:a16="http://schemas.microsoft.com/office/drawing/2014/main" val="3820161830"/>
                    </a:ext>
                  </a:extLst>
                </a:gridCol>
                <a:gridCol w="1586865">
                  <a:extLst>
                    <a:ext uri="{9D8B030D-6E8A-4147-A177-3AD203B41FA5}">
                      <a16:colId xmlns:a16="http://schemas.microsoft.com/office/drawing/2014/main" val="3713595073"/>
                    </a:ext>
                  </a:extLst>
                </a:gridCol>
                <a:gridCol w="1586865">
                  <a:extLst>
                    <a:ext uri="{9D8B030D-6E8A-4147-A177-3AD203B41FA5}">
                      <a16:colId xmlns:a16="http://schemas.microsoft.com/office/drawing/2014/main" val="142727682"/>
                    </a:ext>
                  </a:extLst>
                </a:gridCol>
              </a:tblGrid>
              <a:tr h="332731">
                <a:tc>
                  <a:txBody>
                    <a:bodyPr/>
                    <a:lstStyle/>
                    <a:p>
                      <a:pPr algn="ctr"/>
                      <a:r>
                        <a:rPr lang="en-GB" sz="1000">
                          <a:latin typeface="Lucida Calligraphy" panose="03010101010101010101" pitchFamily="66" charset="0"/>
                        </a:rPr>
                        <a:t>Pen </a:t>
                      </a:r>
                      <a:r>
                        <a:rPr lang="en-GB" sz="1000" err="1">
                          <a:latin typeface="Lucida Calligraphy" panose="03010101010101010101" pitchFamily="66" charset="0"/>
                        </a:rPr>
                        <a:t>tost</a:t>
                      </a:r>
                      <a:endParaRPr lang="en-GB" sz="1000">
                        <a:latin typeface="Lucida Calligraphy" panose="03010101010101010101" pitchFamily="66" charset="0"/>
                      </a:endParaRPr>
                    </a:p>
                  </a:txBody>
                  <a:tcPr anchor="ctr">
                    <a:solidFill>
                      <a:schemeClr val="accent5">
                        <a:lumMod val="40000"/>
                        <a:lumOff val="60000"/>
                      </a:schemeClr>
                    </a:solidFill>
                  </a:tcPr>
                </a:tc>
                <a:tc>
                  <a:txBody>
                    <a:bodyPr/>
                    <a:lstStyle/>
                    <a:p>
                      <a:pPr algn="ctr"/>
                      <a:r>
                        <a:rPr lang="nn-NO" sz="1000">
                          <a:latin typeface="Lucida Calligraphy" panose="03010101010101010101" pitchFamily="66" charset="0"/>
                        </a:rPr>
                        <a:t>Mae’n anodd mynd i gysgu</a:t>
                      </a:r>
                      <a:endParaRPr lang="en-GB" sz="1000">
                        <a:latin typeface="Lucida Calligraphy" panose="03010101010101010101" pitchFamily="66" charset="0"/>
                      </a:endParaRPr>
                    </a:p>
                  </a:txBody>
                  <a:tcPr anchor="ctr"/>
                </a:tc>
                <a:tc>
                  <a:txBody>
                    <a:bodyPr/>
                    <a:lstStyle/>
                    <a:p>
                      <a:pPr algn="ctr"/>
                      <a:r>
                        <a:rPr lang="en-GB" sz="1000" err="1">
                          <a:latin typeface="Lucida Calligraphy" panose="03010101010101010101" pitchFamily="66" charset="0"/>
                        </a:rPr>
                        <a:t>Mae'r</a:t>
                      </a:r>
                      <a:r>
                        <a:rPr lang="en-GB" sz="1000">
                          <a:latin typeface="Lucida Calligraphy" panose="03010101010101010101" pitchFamily="66" charset="0"/>
                        </a:rPr>
                        <a:t> </a:t>
                      </a:r>
                      <a:r>
                        <a:rPr lang="en-GB" sz="1000" err="1">
                          <a:latin typeface="Lucida Calligraphy" panose="03010101010101010101" pitchFamily="66" charset="0"/>
                        </a:rPr>
                        <a:t>ddyfais</a:t>
                      </a:r>
                      <a:r>
                        <a:rPr lang="en-GB" sz="1000">
                          <a:latin typeface="Lucida Calligraphy" panose="03010101010101010101" pitchFamily="66" charset="0"/>
                        </a:rPr>
                        <a:t> </a:t>
                      </a:r>
                      <a:r>
                        <a:rPr lang="en-GB" sz="1000" err="1">
                          <a:latin typeface="Lucida Calligraphy" panose="03010101010101010101" pitchFamily="66" charset="0"/>
                        </a:rPr>
                        <a:t>yn</a:t>
                      </a:r>
                      <a:r>
                        <a:rPr lang="en-GB" sz="1000">
                          <a:latin typeface="Lucida Calligraphy" panose="03010101010101010101" pitchFamily="66" charset="0"/>
                        </a:rPr>
                        <a:t> </a:t>
                      </a:r>
                      <a:r>
                        <a:rPr lang="en-GB" sz="1000" err="1">
                          <a:latin typeface="Lucida Calligraphy" panose="03010101010101010101" pitchFamily="66" charset="0"/>
                        </a:rPr>
                        <a:t>teimlo'n</a:t>
                      </a:r>
                      <a:r>
                        <a:rPr lang="en-GB" sz="1000">
                          <a:latin typeface="Lucida Calligraphy" panose="03010101010101010101" pitchFamily="66" charset="0"/>
                        </a:rPr>
                        <a:t> </a:t>
                      </a:r>
                      <a:r>
                        <a:rPr lang="en-GB" sz="1000" err="1">
                          <a:latin typeface="Lucida Calligraphy" panose="03010101010101010101" pitchFamily="66" charset="0"/>
                        </a:rPr>
                        <a:t>boeth</a:t>
                      </a:r>
                      <a:r>
                        <a:rPr lang="en-GB" sz="1000">
                          <a:latin typeface="Lucida Calligraphy" panose="03010101010101010101" pitchFamily="66" charset="0"/>
                        </a:rPr>
                        <a:t> </a:t>
                      </a:r>
                      <a:r>
                        <a:rPr lang="en-GB" sz="1000" err="1">
                          <a:latin typeface="Lucida Calligraphy" panose="03010101010101010101" pitchFamily="66" charset="0"/>
                        </a:rPr>
                        <a:t>iawn</a:t>
                      </a:r>
                      <a:endParaRPr lang="en-GB" sz="1000">
                        <a:latin typeface="Lucida Calligraphy" panose="03010101010101010101" pitchFamily="66" charset="0"/>
                      </a:endParaRPr>
                    </a:p>
                  </a:txBody>
                  <a:tcPr anchor="ctr">
                    <a:solidFill>
                      <a:schemeClr val="accent2">
                        <a:lumMod val="40000"/>
                        <a:lumOff val="60000"/>
                      </a:schemeClr>
                    </a:solidFill>
                  </a:tcPr>
                </a:tc>
                <a:tc>
                  <a:txBody>
                    <a:bodyPr/>
                    <a:lstStyle/>
                    <a:p>
                      <a:pPr algn="ctr"/>
                      <a:r>
                        <a:rPr lang="en-GB" sz="1000" err="1">
                          <a:latin typeface="Lucida Calligraphy"/>
                        </a:rPr>
                        <a:t>Teimlo'n</a:t>
                      </a:r>
                      <a:r>
                        <a:rPr lang="en-GB" sz="1000">
                          <a:latin typeface="Lucida Calligraphy"/>
                        </a:rPr>
                        <a:t> </a:t>
                      </a:r>
                      <a:r>
                        <a:rPr lang="en-GB" sz="1000" err="1">
                          <a:latin typeface="Lucida Calligraphy"/>
                        </a:rPr>
                        <a:t>oriog</a:t>
                      </a:r>
                      <a:r>
                        <a:rPr lang="en-GB" sz="1000">
                          <a:latin typeface="Lucida Calligraphy"/>
                        </a:rPr>
                        <a:t> (</a:t>
                      </a:r>
                      <a:r>
                        <a:rPr lang="en-GB" sz="1000" i="1">
                          <a:latin typeface="Lucida Calligraphy"/>
                        </a:rPr>
                        <a:t>moody</a:t>
                      </a:r>
                      <a:r>
                        <a:rPr lang="en-GB" sz="1000">
                          <a:latin typeface="Lucida Calligraphy"/>
                        </a:rPr>
                        <a:t>) </a:t>
                      </a:r>
                      <a:r>
                        <a:rPr lang="en-GB" sz="1000" err="1">
                          <a:latin typeface="Lucida Calligraphy"/>
                        </a:rPr>
                        <a:t>neu'n</a:t>
                      </a:r>
                      <a:r>
                        <a:rPr lang="en-GB" sz="1000">
                          <a:latin typeface="Lucida Calligraphy"/>
                        </a:rPr>
                        <a:t> </a:t>
                      </a:r>
                      <a:r>
                        <a:rPr lang="en-GB" sz="1000" err="1">
                          <a:latin typeface="Lucida Calligraphy"/>
                        </a:rPr>
                        <a:t>flin</a:t>
                      </a:r>
                      <a:endParaRPr lang="en-GB" sz="1000">
                        <a:latin typeface="Lucida Calligraphy"/>
                      </a:endParaRPr>
                    </a:p>
                  </a:txBody>
                  <a:tcPr anchor="ctr"/>
                </a:tc>
                <a:extLst>
                  <a:ext uri="{0D108BD9-81ED-4DB2-BD59-A6C34878D82A}">
                    <a16:rowId xmlns:a16="http://schemas.microsoft.com/office/drawing/2014/main" val="781750961"/>
                  </a:ext>
                </a:extLst>
              </a:tr>
              <a:tr h="468848">
                <a:tc>
                  <a:txBody>
                    <a:bodyPr/>
                    <a:lstStyle/>
                    <a:p>
                      <a:pPr algn="ctr"/>
                      <a:r>
                        <a:rPr lang="en-GB" sz="1000" err="1">
                          <a:latin typeface="Lucida Calligraphy" panose="03010101010101010101" pitchFamily="66" charset="0"/>
                        </a:rPr>
                        <a:t>Meddwl</a:t>
                      </a:r>
                      <a:r>
                        <a:rPr lang="en-GB" sz="1000">
                          <a:latin typeface="Lucida Calligraphy" panose="03010101010101010101" pitchFamily="66" charset="0"/>
                        </a:rPr>
                        <a:t> </a:t>
                      </a:r>
                      <a:r>
                        <a:rPr lang="en-GB" sz="1000" err="1">
                          <a:latin typeface="Lucida Calligraphy" panose="03010101010101010101" pitchFamily="66" charset="0"/>
                        </a:rPr>
                        <a:t>yn</a:t>
                      </a:r>
                      <a:r>
                        <a:rPr lang="en-GB" sz="1000">
                          <a:latin typeface="Lucida Calligraphy" panose="03010101010101010101" pitchFamily="66" charset="0"/>
                        </a:rPr>
                        <a:t> </a:t>
                      </a:r>
                      <a:r>
                        <a:rPr lang="en-GB" sz="1000" err="1">
                          <a:latin typeface="Lucida Calligraphy" panose="03010101010101010101" pitchFamily="66" charset="0"/>
                        </a:rPr>
                        <a:t>gyson</a:t>
                      </a:r>
                      <a:r>
                        <a:rPr lang="en-GB" sz="1000">
                          <a:latin typeface="Lucida Calligraphy" panose="03010101010101010101" pitchFamily="66" charset="0"/>
                        </a:rPr>
                        <a:t> (constantly) am </a:t>
                      </a:r>
                      <a:r>
                        <a:rPr lang="en-GB" sz="1000" err="1">
                          <a:latin typeface="Lucida Calligraphy" panose="03010101010101010101" pitchFamily="66" charset="0"/>
                        </a:rPr>
                        <a:t>fod</a:t>
                      </a:r>
                      <a:r>
                        <a:rPr lang="en-GB" sz="1000">
                          <a:latin typeface="Lucida Calligraphy" panose="03010101010101010101" pitchFamily="66" charset="0"/>
                        </a:rPr>
                        <a:t> </a:t>
                      </a:r>
                      <a:r>
                        <a:rPr lang="en-GB" sz="1000" err="1">
                          <a:latin typeface="Lucida Calligraphy" panose="03010101010101010101" pitchFamily="66" charset="0"/>
                        </a:rPr>
                        <a:t>ar-lein</a:t>
                      </a:r>
                      <a:endParaRPr lang="en-GB" sz="1000">
                        <a:latin typeface="Lucida Calligraphy" panose="03010101010101010101" pitchFamily="66" charset="0"/>
                      </a:endParaRPr>
                    </a:p>
                  </a:txBody>
                  <a:tcPr anchor="ctr"/>
                </a:tc>
                <a:tc>
                  <a:txBody>
                    <a:bodyPr/>
                    <a:lstStyle/>
                    <a:p>
                      <a:pPr algn="ctr"/>
                      <a:r>
                        <a:rPr lang="en-GB" sz="1000">
                          <a:latin typeface="Lucida Calligraphy" panose="03010101010101010101" pitchFamily="66" charset="0"/>
                        </a:rPr>
                        <a:t>Mae </a:t>
                      </a:r>
                      <a:r>
                        <a:rPr lang="en-GB" sz="1000" err="1">
                          <a:latin typeface="Lucida Calligraphy" panose="03010101010101010101" pitchFamily="66" charset="0"/>
                        </a:rPr>
                        <a:t>aelodau'r</a:t>
                      </a:r>
                      <a:r>
                        <a:rPr lang="en-GB" sz="1000">
                          <a:latin typeface="Lucida Calligraphy" panose="03010101010101010101" pitchFamily="66" charset="0"/>
                        </a:rPr>
                        <a:t> </a:t>
                      </a:r>
                      <a:r>
                        <a:rPr lang="en-GB" sz="1000" err="1">
                          <a:latin typeface="Lucida Calligraphy" panose="03010101010101010101" pitchFamily="66" charset="0"/>
                        </a:rPr>
                        <a:t>teulu'n</a:t>
                      </a:r>
                      <a:r>
                        <a:rPr lang="en-GB" sz="1000">
                          <a:latin typeface="Lucida Calligraphy" panose="03010101010101010101" pitchFamily="66" charset="0"/>
                        </a:rPr>
                        <a:t> </a:t>
                      </a:r>
                      <a:r>
                        <a:rPr lang="en-GB" sz="1000" err="1">
                          <a:latin typeface="Lucida Calligraphy" panose="03010101010101010101" pitchFamily="66" charset="0"/>
                        </a:rPr>
                        <a:t>sôn</a:t>
                      </a:r>
                      <a:r>
                        <a:rPr lang="en-GB" sz="1000">
                          <a:latin typeface="Lucida Calligraphy" panose="03010101010101010101" pitchFamily="66" charset="0"/>
                        </a:rPr>
                        <a:t> am </a:t>
                      </a:r>
                      <a:r>
                        <a:rPr lang="en-GB" sz="1000" err="1">
                          <a:latin typeface="Lucida Calligraphy" panose="03010101010101010101" pitchFamily="66" charset="0"/>
                        </a:rPr>
                        <a:t>ba</a:t>
                      </a:r>
                      <a:r>
                        <a:rPr lang="en-GB" sz="1000">
                          <a:latin typeface="Lucida Calligraphy" panose="03010101010101010101" pitchFamily="66" charset="0"/>
                        </a:rPr>
                        <a:t> </a:t>
                      </a:r>
                      <a:r>
                        <a:rPr lang="en-GB" sz="1000" err="1">
                          <a:latin typeface="Lucida Calligraphy" panose="03010101010101010101" pitchFamily="66" charset="0"/>
                        </a:rPr>
                        <a:t>mor</a:t>
                      </a:r>
                      <a:r>
                        <a:rPr lang="en-GB" sz="1000">
                          <a:latin typeface="Lucida Calligraphy" panose="03010101010101010101" pitchFamily="66" charset="0"/>
                        </a:rPr>
                        <a:t> </a:t>
                      </a:r>
                      <a:r>
                        <a:rPr lang="en-GB" sz="1000" err="1">
                          <a:latin typeface="Lucida Calligraphy" panose="03010101010101010101" pitchFamily="66" charset="0"/>
                        </a:rPr>
                        <a:t>hir</a:t>
                      </a:r>
                      <a:r>
                        <a:rPr lang="en-GB" sz="1000">
                          <a:latin typeface="Lucida Calligraphy" panose="03010101010101010101" pitchFamily="66" charset="0"/>
                        </a:rPr>
                        <a:t> </a:t>
                      </a:r>
                      <a:r>
                        <a:rPr lang="en-GB" sz="1000" err="1">
                          <a:latin typeface="Lucida Calligraphy" panose="03010101010101010101" pitchFamily="66" charset="0"/>
                        </a:rPr>
                        <a:t>rydych</a:t>
                      </a:r>
                      <a:r>
                        <a:rPr lang="en-GB" sz="1000">
                          <a:latin typeface="Lucida Calligraphy" panose="03010101010101010101" pitchFamily="66" charset="0"/>
                        </a:rPr>
                        <a:t> chi </a:t>
                      </a:r>
                      <a:r>
                        <a:rPr lang="en-GB" sz="1000" err="1">
                          <a:latin typeface="Lucida Calligraphy" panose="03010101010101010101" pitchFamily="66" charset="0"/>
                        </a:rPr>
                        <a:t>wedi</a:t>
                      </a:r>
                      <a:r>
                        <a:rPr lang="en-GB" sz="1000">
                          <a:latin typeface="Lucida Calligraphy" panose="03010101010101010101" pitchFamily="66" charset="0"/>
                        </a:rPr>
                        <a:t> bod </a:t>
                      </a:r>
                      <a:r>
                        <a:rPr lang="en-GB" sz="1000" err="1">
                          <a:latin typeface="Lucida Calligraphy" panose="03010101010101010101" pitchFamily="66" charset="0"/>
                        </a:rPr>
                        <a:t>ar-lein</a:t>
                      </a:r>
                      <a:endParaRPr lang="en-GB" sz="1000">
                        <a:latin typeface="Lucida Calligraphy" panose="03010101010101010101" pitchFamily="66" charset="0"/>
                      </a:endParaRPr>
                    </a:p>
                  </a:txBody>
                  <a:tcPr anchor="ctr"/>
                </a:tc>
                <a:tc>
                  <a:txBody>
                    <a:bodyPr/>
                    <a:lstStyle/>
                    <a:p>
                      <a:pPr algn="ctr"/>
                      <a:r>
                        <a:rPr lang="en-GB" sz="1000" err="1">
                          <a:latin typeface="Lucida Calligraphy"/>
                        </a:rPr>
                        <a:t>Golwg</a:t>
                      </a:r>
                      <a:r>
                        <a:rPr lang="en-GB" sz="1000">
                          <a:latin typeface="Lucida Calligraphy"/>
                        </a:rPr>
                        <a:t> </a:t>
                      </a:r>
                      <a:r>
                        <a:rPr lang="en-GB" sz="1000" err="1">
                          <a:latin typeface="Lucida Calligraphy"/>
                        </a:rPr>
                        <a:t>niwlog</a:t>
                      </a:r>
                      <a:r>
                        <a:rPr lang="en-GB" sz="1000">
                          <a:latin typeface="Lucida Calligraphy"/>
                        </a:rPr>
                        <a:t> (</a:t>
                      </a:r>
                      <a:r>
                        <a:rPr lang="en-GB" sz="1000" i="1">
                          <a:latin typeface="Lucida Calligraphy"/>
                        </a:rPr>
                        <a:t>blurry vision</a:t>
                      </a:r>
                      <a:r>
                        <a:rPr lang="en-GB" sz="1000">
                          <a:latin typeface="Lucida Calligraphy"/>
                        </a:rPr>
                        <a:t>)</a:t>
                      </a:r>
                    </a:p>
                  </a:txBody>
                  <a:tcPr anchor="ctr"/>
                </a:tc>
                <a:tc>
                  <a:txBody>
                    <a:bodyPr/>
                    <a:lstStyle/>
                    <a:p>
                      <a:pPr algn="ctr"/>
                      <a:r>
                        <a:rPr lang="en-GB" sz="1000" err="1">
                          <a:latin typeface="Lucida Calligraphy" panose="03010101010101010101" pitchFamily="66" charset="0"/>
                        </a:rPr>
                        <a:t>Mae'r</a:t>
                      </a:r>
                      <a:r>
                        <a:rPr lang="en-GB" sz="1000">
                          <a:latin typeface="Lucida Calligraphy" panose="03010101010101010101" pitchFamily="66" charset="0"/>
                        </a:rPr>
                        <a:t> </a:t>
                      </a:r>
                      <a:r>
                        <a:rPr lang="en-GB" sz="1000" err="1">
                          <a:latin typeface="Lucida Calligraphy" panose="03010101010101010101" pitchFamily="66" charset="0"/>
                        </a:rPr>
                        <a:t>ddyfais</a:t>
                      </a:r>
                      <a:r>
                        <a:rPr lang="en-GB" sz="1000">
                          <a:latin typeface="Lucida Calligraphy" panose="03010101010101010101" pitchFamily="66" charset="0"/>
                        </a:rPr>
                        <a:t> </a:t>
                      </a:r>
                      <a:r>
                        <a:rPr lang="en-GB" sz="1000" err="1">
                          <a:latin typeface="Lucida Calligraphy" panose="03010101010101010101" pitchFamily="66" charset="0"/>
                        </a:rPr>
                        <a:t>yn</a:t>
                      </a:r>
                      <a:r>
                        <a:rPr lang="en-GB" sz="1000">
                          <a:latin typeface="Lucida Calligraphy" panose="03010101010101010101" pitchFamily="66" charset="0"/>
                        </a:rPr>
                        <a:t> </a:t>
                      </a:r>
                      <a:r>
                        <a:rPr lang="en-GB" sz="1000" err="1">
                          <a:latin typeface="Lucida Calligraphy" panose="03010101010101010101" pitchFamily="66" charset="0"/>
                        </a:rPr>
                        <a:t>rhedeg</a:t>
                      </a:r>
                      <a:r>
                        <a:rPr lang="en-GB" sz="1000">
                          <a:latin typeface="Lucida Calligraphy" panose="03010101010101010101" pitchFamily="66" charset="0"/>
                        </a:rPr>
                        <a:t> </a:t>
                      </a:r>
                      <a:r>
                        <a:rPr lang="en-GB" sz="1000" err="1">
                          <a:latin typeface="Lucida Calligraphy" panose="03010101010101010101" pitchFamily="66" charset="0"/>
                        </a:rPr>
                        <a:t>allan</a:t>
                      </a:r>
                      <a:r>
                        <a:rPr lang="en-GB" sz="1000">
                          <a:latin typeface="Lucida Calligraphy" panose="03010101010101010101" pitchFamily="66" charset="0"/>
                        </a:rPr>
                        <a:t> o </a:t>
                      </a:r>
                      <a:r>
                        <a:rPr lang="en-GB" sz="1000" err="1">
                          <a:latin typeface="Lucida Calligraphy" panose="03010101010101010101" pitchFamily="66" charset="0"/>
                        </a:rPr>
                        <a:t>fatri</a:t>
                      </a:r>
                      <a:endParaRPr lang="en-GB" sz="1000">
                        <a:latin typeface="Lucida Calligraphy" panose="03010101010101010101" pitchFamily="66" charset="0"/>
                      </a:endParaRPr>
                    </a:p>
                  </a:txBody>
                  <a:tcPr anchor="ctr">
                    <a:solidFill>
                      <a:schemeClr val="accent2">
                        <a:lumMod val="40000"/>
                        <a:lumOff val="60000"/>
                      </a:schemeClr>
                    </a:solidFill>
                  </a:tcPr>
                </a:tc>
                <a:extLst>
                  <a:ext uri="{0D108BD9-81ED-4DB2-BD59-A6C34878D82A}">
                    <a16:rowId xmlns:a16="http://schemas.microsoft.com/office/drawing/2014/main" val="2748828597"/>
                  </a:ext>
                </a:extLst>
              </a:tr>
              <a:tr h="604965">
                <a:tc>
                  <a:txBody>
                    <a:bodyPr/>
                    <a:lstStyle/>
                    <a:p>
                      <a:pPr algn="ctr"/>
                      <a:r>
                        <a:rPr lang="en-GB" sz="1000" err="1">
                          <a:latin typeface="Lucida Calligraphy"/>
                        </a:rPr>
                        <a:t>Yn</a:t>
                      </a:r>
                      <a:r>
                        <a:rPr lang="en-GB" sz="1000">
                          <a:latin typeface="Lucida Calligraphy"/>
                        </a:rPr>
                        <a:t> </a:t>
                      </a:r>
                      <a:r>
                        <a:rPr lang="en-GB" sz="1000" err="1">
                          <a:latin typeface="Lucida Calligraphy"/>
                        </a:rPr>
                        <a:t>teimlo'n</a:t>
                      </a:r>
                      <a:r>
                        <a:rPr lang="en-GB" sz="1000">
                          <a:latin typeface="Lucida Calligraphy"/>
                        </a:rPr>
                        <a:t> </a:t>
                      </a:r>
                      <a:r>
                        <a:rPr lang="en-GB" sz="1000" err="1">
                          <a:latin typeface="Lucida Calligraphy"/>
                        </a:rPr>
                        <a:t>llwglyd</a:t>
                      </a:r>
                      <a:r>
                        <a:rPr lang="en-GB" sz="1000">
                          <a:latin typeface="Lucida Calligraphy"/>
                        </a:rPr>
                        <a:t> (</a:t>
                      </a:r>
                      <a:r>
                        <a:rPr lang="en-GB" sz="1000" i="1">
                          <a:latin typeface="Lucida Calligraphy"/>
                        </a:rPr>
                        <a:t>hungry</a:t>
                      </a:r>
                      <a:r>
                        <a:rPr lang="en-GB" sz="1000">
                          <a:latin typeface="Lucida Calligraphy"/>
                        </a:rPr>
                        <a:t>)</a:t>
                      </a:r>
                    </a:p>
                  </a:txBody>
                  <a:tcPr anchor="ctr"/>
                </a:tc>
                <a:tc>
                  <a:txBody>
                    <a:bodyPr/>
                    <a:lstStyle/>
                    <a:p>
                      <a:pPr algn="ctr"/>
                      <a:r>
                        <a:rPr lang="en-GB" sz="1000" err="1">
                          <a:latin typeface="Lucida Calligraphy" panose="03010101010101010101" pitchFamily="66" charset="0"/>
                        </a:rPr>
                        <a:t>Edrych</a:t>
                      </a:r>
                      <a:r>
                        <a:rPr lang="en-GB" sz="1000">
                          <a:latin typeface="Lucida Calligraphy" panose="03010101010101010101" pitchFamily="66" charset="0"/>
                        </a:rPr>
                        <a:t> </a:t>
                      </a:r>
                      <a:r>
                        <a:rPr lang="en-GB" sz="1000" err="1">
                          <a:latin typeface="Lucida Calligraphy" panose="03010101010101010101" pitchFamily="66" charset="0"/>
                        </a:rPr>
                        <a:t>ar</a:t>
                      </a:r>
                      <a:r>
                        <a:rPr lang="en-GB" sz="1000">
                          <a:latin typeface="Lucida Calligraphy" panose="03010101010101010101" pitchFamily="66" charset="0"/>
                        </a:rPr>
                        <a:t> y </a:t>
                      </a:r>
                      <a:r>
                        <a:rPr lang="en-GB" sz="1000" err="1">
                          <a:latin typeface="Lucida Calligraphy" panose="03010101010101010101" pitchFamily="66" charset="0"/>
                        </a:rPr>
                        <a:t>cloc</a:t>
                      </a:r>
                      <a:r>
                        <a:rPr lang="en-GB" sz="1000">
                          <a:latin typeface="Lucida Calligraphy" panose="03010101010101010101" pitchFamily="66" charset="0"/>
                        </a:rPr>
                        <a:t> a </a:t>
                      </a:r>
                      <a:r>
                        <a:rPr lang="en-GB" sz="1000" err="1">
                          <a:latin typeface="Lucida Calligraphy" panose="03010101010101010101" pitchFamily="66" charset="0"/>
                        </a:rPr>
                        <a:t>sylweddoli</a:t>
                      </a:r>
                      <a:r>
                        <a:rPr lang="en-GB" sz="1000">
                          <a:latin typeface="Lucida Calligraphy" panose="03010101010101010101" pitchFamily="66" charset="0"/>
                        </a:rPr>
                        <a:t> bod </a:t>
                      </a:r>
                      <a:r>
                        <a:rPr lang="en-GB" sz="1000" err="1">
                          <a:latin typeface="Lucida Calligraphy" panose="03010101010101010101" pitchFamily="66" charset="0"/>
                        </a:rPr>
                        <a:t>llawer</a:t>
                      </a:r>
                      <a:r>
                        <a:rPr lang="en-GB" sz="1000">
                          <a:latin typeface="Lucida Calligraphy" panose="03010101010101010101" pitchFamily="66" charset="0"/>
                        </a:rPr>
                        <a:t> o </a:t>
                      </a:r>
                      <a:r>
                        <a:rPr lang="en-GB" sz="1000" err="1">
                          <a:latin typeface="Lucida Calligraphy" panose="03010101010101010101" pitchFamily="66" charset="0"/>
                        </a:rPr>
                        <a:t>amser</a:t>
                      </a:r>
                      <a:r>
                        <a:rPr lang="en-GB" sz="1000">
                          <a:latin typeface="Lucida Calligraphy" panose="03010101010101010101" pitchFamily="66" charset="0"/>
                        </a:rPr>
                        <a:t> </a:t>
                      </a:r>
                      <a:r>
                        <a:rPr lang="en-GB" sz="1000" err="1">
                          <a:latin typeface="Lucida Calligraphy" panose="03010101010101010101" pitchFamily="66" charset="0"/>
                        </a:rPr>
                        <a:t>wedi</a:t>
                      </a:r>
                      <a:r>
                        <a:rPr lang="en-GB" sz="1000">
                          <a:latin typeface="Lucida Calligraphy" panose="03010101010101010101" pitchFamily="66" charset="0"/>
                        </a:rPr>
                        <a:t> </a:t>
                      </a:r>
                      <a:r>
                        <a:rPr lang="en-GB" sz="1000" err="1">
                          <a:latin typeface="Lucida Calligraphy" panose="03010101010101010101" pitchFamily="66" charset="0"/>
                        </a:rPr>
                        <a:t>mynd</a:t>
                      </a:r>
                      <a:r>
                        <a:rPr lang="en-GB" sz="1000">
                          <a:latin typeface="Lucida Calligraphy" panose="03010101010101010101" pitchFamily="66" charset="0"/>
                        </a:rPr>
                        <a:t> </a:t>
                      </a:r>
                      <a:r>
                        <a:rPr lang="en-GB" sz="1000" err="1">
                          <a:latin typeface="Lucida Calligraphy" panose="03010101010101010101" pitchFamily="66" charset="0"/>
                        </a:rPr>
                        <a:t>heibio</a:t>
                      </a:r>
                      <a:endParaRPr lang="en-GB" sz="1000">
                        <a:latin typeface="Lucida Calligraphy" panose="03010101010101010101" pitchFamily="66" charset="0"/>
                      </a:endParaRPr>
                    </a:p>
                  </a:txBody>
                  <a:tcPr anchor="ctr"/>
                </a:tc>
                <a:tc>
                  <a:txBody>
                    <a:bodyPr/>
                    <a:lstStyle/>
                    <a:p>
                      <a:pPr algn="ctr"/>
                      <a:r>
                        <a:rPr lang="en-GB" sz="1000" err="1">
                          <a:latin typeface="Lucida Calligraphy"/>
                        </a:rPr>
                        <a:t>Neges</a:t>
                      </a:r>
                      <a:r>
                        <a:rPr lang="en-GB" sz="1000">
                          <a:latin typeface="Lucida Calligraphy"/>
                        </a:rPr>
                        <a:t> </a:t>
                      </a:r>
                      <a:r>
                        <a:rPr lang="en-GB" sz="1000" err="1">
                          <a:latin typeface="Lucida Calligraphy"/>
                        </a:rPr>
                        <a:t>ar</a:t>
                      </a:r>
                      <a:r>
                        <a:rPr lang="en-GB" sz="1000">
                          <a:latin typeface="Lucida Calligraphy"/>
                        </a:rPr>
                        <a:t> y </a:t>
                      </a:r>
                      <a:r>
                        <a:rPr lang="en-GB" sz="1000" err="1">
                          <a:latin typeface="Lucida Calligraphy"/>
                        </a:rPr>
                        <a:t>sgrin</a:t>
                      </a:r>
                      <a:r>
                        <a:rPr lang="en-GB" sz="1000">
                          <a:latin typeface="Lucida Calligraphy"/>
                        </a:rPr>
                        <a:t> </a:t>
                      </a:r>
                      <a:r>
                        <a:rPr lang="en-GB" sz="1000" err="1">
                          <a:latin typeface="Lucida Calligraphy"/>
                        </a:rPr>
                        <a:t>yn</a:t>
                      </a:r>
                      <a:r>
                        <a:rPr lang="en-GB" sz="1000">
                          <a:latin typeface="Lucida Calligraphy"/>
                        </a:rPr>
                        <a:t> </a:t>
                      </a:r>
                      <a:r>
                        <a:rPr lang="en-GB" sz="1000" err="1">
                          <a:latin typeface="Lucida Calligraphy"/>
                        </a:rPr>
                        <a:t>gofyn</a:t>
                      </a:r>
                      <a:r>
                        <a:rPr lang="en-GB" sz="1000">
                          <a:latin typeface="Lucida Calligraphy"/>
                        </a:rPr>
                        <a:t> a </a:t>
                      </a:r>
                      <a:r>
                        <a:rPr lang="en-GB" sz="1000" err="1">
                          <a:latin typeface="Lucida Calligraphy"/>
                        </a:rPr>
                        <a:t>ydych</a:t>
                      </a:r>
                      <a:r>
                        <a:rPr lang="en-GB" sz="1000">
                          <a:latin typeface="Lucida Calligraphy"/>
                        </a:rPr>
                        <a:t> chi </a:t>
                      </a:r>
                      <a:r>
                        <a:rPr lang="en-GB" sz="1000" err="1">
                          <a:latin typeface="Lucida Calligraphy"/>
                        </a:rPr>
                        <a:t>yno</a:t>
                      </a:r>
                      <a:r>
                        <a:rPr lang="en-GB" sz="1000">
                          <a:latin typeface="Lucida Calligraphy"/>
                        </a:rPr>
                        <a:t> o </a:t>
                      </a:r>
                      <a:r>
                        <a:rPr lang="en-GB" sz="1000" err="1">
                          <a:latin typeface="Lucida Calligraphy"/>
                        </a:rPr>
                        <a:t>hyd</a:t>
                      </a:r>
                      <a:endParaRPr lang="en-GB" sz="1000">
                        <a:latin typeface="Lucida Calligraphy"/>
                      </a:endParaRPr>
                    </a:p>
                  </a:txBody>
                  <a:tcPr anchor="ctr"/>
                </a:tc>
                <a:tc>
                  <a:txBody>
                    <a:bodyPr/>
                    <a:lstStyle/>
                    <a:p>
                      <a:pPr algn="ctr"/>
                      <a:r>
                        <a:rPr lang="en-GB" sz="1000" err="1">
                          <a:latin typeface="Lucida Calligraphy" panose="03010101010101010101" pitchFamily="66" charset="0"/>
                        </a:rPr>
                        <a:t>Poen</a:t>
                      </a:r>
                      <a:r>
                        <a:rPr lang="en-GB" sz="1000">
                          <a:latin typeface="Lucida Calligraphy" panose="03010101010101010101" pitchFamily="66" charset="0"/>
                        </a:rPr>
                        <a:t> </a:t>
                      </a:r>
                      <a:r>
                        <a:rPr lang="en-GB" sz="1000" err="1">
                          <a:latin typeface="Lucida Calligraphy" panose="03010101010101010101" pitchFamily="66" charset="0"/>
                        </a:rPr>
                        <a:t>gwddf</a:t>
                      </a:r>
                      <a:endParaRPr lang="en-GB" sz="1000">
                        <a:latin typeface="Lucida Calligraphy" panose="03010101010101010101" pitchFamily="66" charset="0"/>
                      </a:endParaRPr>
                    </a:p>
                  </a:txBody>
                  <a:tcPr anchor="ctr">
                    <a:solidFill>
                      <a:schemeClr val="accent5">
                        <a:lumMod val="40000"/>
                        <a:lumOff val="60000"/>
                      </a:schemeClr>
                    </a:solidFill>
                  </a:tcPr>
                </a:tc>
                <a:extLst>
                  <a:ext uri="{0D108BD9-81ED-4DB2-BD59-A6C34878D82A}">
                    <a16:rowId xmlns:a16="http://schemas.microsoft.com/office/drawing/2014/main" val="2113585375"/>
                  </a:ext>
                </a:extLst>
              </a:tr>
            </a:tbl>
          </a:graphicData>
        </a:graphic>
      </p:graphicFrame>
      <p:graphicFrame>
        <p:nvGraphicFramePr>
          <p:cNvPr id="11" name="Table 11">
            <a:extLst>
              <a:ext uri="{FF2B5EF4-FFF2-40B4-BE49-F238E27FC236}">
                <a16:creationId xmlns:a16="http://schemas.microsoft.com/office/drawing/2014/main" id="{BD037076-CBDD-4AFD-9E1C-2591F1DBFDA3}"/>
              </a:ext>
            </a:extLst>
          </p:cNvPr>
          <p:cNvGraphicFramePr>
            <a:graphicFrameLocks noGrp="1"/>
          </p:cNvGraphicFramePr>
          <p:nvPr/>
        </p:nvGraphicFramePr>
        <p:xfrm>
          <a:off x="2387787" y="722522"/>
          <a:ext cx="2775902" cy="740000"/>
        </p:xfrm>
        <a:graphic>
          <a:graphicData uri="http://schemas.openxmlformats.org/drawingml/2006/table">
            <a:tbl>
              <a:tblPr firstRow="1" bandRow="1">
                <a:tableStyleId>{5C22544A-7EE6-4342-B048-85BDC9FD1C3A}</a:tableStyleId>
              </a:tblPr>
              <a:tblGrid>
                <a:gridCol w="1387951">
                  <a:extLst>
                    <a:ext uri="{9D8B030D-6E8A-4147-A177-3AD203B41FA5}">
                      <a16:colId xmlns:a16="http://schemas.microsoft.com/office/drawing/2014/main" val="3032747031"/>
                    </a:ext>
                  </a:extLst>
                </a:gridCol>
                <a:gridCol w="1387951">
                  <a:extLst>
                    <a:ext uri="{9D8B030D-6E8A-4147-A177-3AD203B41FA5}">
                      <a16:colId xmlns:a16="http://schemas.microsoft.com/office/drawing/2014/main" val="596260669"/>
                    </a:ext>
                  </a:extLst>
                </a:gridCol>
              </a:tblGrid>
              <a:tr h="74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cy-GB" sz="1000" b="0">
                          <a:solidFill>
                            <a:schemeClr val="tx1"/>
                          </a:solidFill>
                        </a:rPr>
                        <a:t>Arwyddion o'r byd o'ch cwmpas / </a:t>
                      </a:r>
                      <a:r>
                        <a:rPr lang="en-GB" sz="1000" b="0">
                          <a:solidFill>
                            <a:srgbClr val="7030A0"/>
                          </a:solidFill>
                        </a:rPr>
                        <a:t>Signs from the world around 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b="0" err="1">
                          <a:solidFill>
                            <a:schemeClr val="tx1"/>
                          </a:solidFill>
                        </a:rPr>
                        <a:t>Arwyddion</a:t>
                      </a:r>
                      <a:r>
                        <a:rPr lang="en-GB" sz="1000" b="0">
                          <a:solidFill>
                            <a:schemeClr val="tx1"/>
                          </a:solidFill>
                        </a:rPr>
                        <a:t> </a:t>
                      </a:r>
                      <a:r>
                        <a:rPr lang="en-GB" sz="1000" b="0" err="1">
                          <a:solidFill>
                            <a:schemeClr val="tx1"/>
                          </a:solidFill>
                        </a:rPr>
                        <a:t>o'ch</a:t>
                      </a:r>
                      <a:r>
                        <a:rPr lang="en-GB" sz="1000" b="0">
                          <a:solidFill>
                            <a:schemeClr val="tx1"/>
                          </a:solidFill>
                        </a:rPr>
                        <a:t> </a:t>
                      </a:r>
                      <a:r>
                        <a:rPr lang="en-GB" sz="1000" b="0" err="1">
                          <a:solidFill>
                            <a:schemeClr val="tx1"/>
                          </a:solidFill>
                        </a:rPr>
                        <a:t>corff</a:t>
                      </a:r>
                      <a:r>
                        <a:rPr lang="en-GB" sz="1000" b="0">
                          <a:solidFill>
                            <a:schemeClr val="tx1"/>
                          </a:solidFill>
                        </a:rPr>
                        <a:t> </a:t>
                      </a:r>
                      <a:r>
                        <a:rPr lang="en-GB" sz="1000" b="0" err="1">
                          <a:solidFill>
                            <a:schemeClr val="tx1"/>
                          </a:solidFill>
                        </a:rPr>
                        <a:t>eich</a:t>
                      </a:r>
                      <a:r>
                        <a:rPr lang="en-GB" sz="1000" b="0">
                          <a:solidFill>
                            <a:schemeClr val="tx1"/>
                          </a:solidFill>
                        </a:rPr>
                        <a:t> </a:t>
                      </a:r>
                      <a:r>
                        <a:rPr lang="en-GB" sz="1000" b="0" err="1">
                          <a:solidFill>
                            <a:schemeClr val="tx1"/>
                          </a:solidFill>
                        </a:rPr>
                        <a:t>hun</a:t>
                      </a:r>
                      <a:r>
                        <a:rPr lang="en-GB" sz="1000" b="0">
                          <a:solidFill>
                            <a:schemeClr val="tx1"/>
                          </a:solidFill>
                        </a:rPr>
                        <a:t> / </a:t>
                      </a:r>
                      <a:r>
                        <a:rPr lang="en-GB" sz="1000" b="0">
                          <a:solidFill>
                            <a:srgbClr val="7030A0"/>
                          </a:solidFill>
                        </a:rPr>
                        <a:t>Signs from your own body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605277271"/>
                  </a:ext>
                </a:extLst>
              </a:tr>
            </a:tbl>
          </a:graphicData>
        </a:graphic>
      </p:graphicFrame>
      <p:pic>
        <p:nvPicPr>
          <p:cNvPr id="13" name="Picture 12">
            <a:extLst>
              <a:ext uri="{FF2B5EF4-FFF2-40B4-BE49-F238E27FC236}">
                <a16:creationId xmlns:a16="http://schemas.microsoft.com/office/drawing/2014/main" id="{C223D00C-6911-4A57-BB41-7C4A1C6091A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278" b="57593" l="30677" r="42917">
                        <a14:foregroundMark x1="33542" y1="47037" x2="33698" y2="54074"/>
                        <a14:foregroundMark x1="34323" y1="45741" x2="34740" y2="46389"/>
                        <a14:foregroundMark x1="40990" y1="46204" x2="41302" y2="48426"/>
                        <a14:foregroundMark x1="40990" y1="45926" x2="39375" y2="50370"/>
                        <a14:foregroundMark x1="39375" y1="50370" x2="39271" y2="50463"/>
                        <a14:foregroundMark x1="39479" y1="55185" x2="40365" y2="55741"/>
                        <a14:foregroundMark x1="40365" y1="55741" x2="40990" y2="55741"/>
                        <a14:foregroundMark x1="40260" y1="52407" x2="40313" y2="53889"/>
                        <a14:foregroundMark x1="41094" y1="45648" x2="40938" y2="45926"/>
                        <a14:foregroundMark x1="41354" y1="48796" x2="42552" y2="57315"/>
                        <a14:foregroundMark x1="39063" y1="50556" x2="38385" y2="52315"/>
                        <a14:foregroundMark x1="38385" y1="52315" x2="38542" y2="54167"/>
                        <a14:foregroundMark x1="38542" y1="54167" x2="39219" y2="56204"/>
                        <a14:foregroundMark x1="42240" y1="57037" x2="39271" y2="56019"/>
                        <a14:foregroundMark x1="38854" y1="56019" x2="37865" y2="55741"/>
                        <a14:foregroundMark x1="37865" y1="55741" x2="37656" y2="54167"/>
                        <a14:foregroundMark x1="37656" y1="54167" x2="38177" y2="52685"/>
                        <a14:foregroundMark x1="38177" y1="52685" x2="38333" y2="52500"/>
                        <a14:foregroundMark x1="30938" y1="48241" x2="36250" y2="53148"/>
                        <a14:foregroundMark x1="36094" y1="53704" x2="35052" y2="55185"/>
                        <a14:foregroundMark x1="34792" y1="55463" x2="33802" y2="55926"/>
                        <a14:foregroundMark x1="33802" y1="55926" x2="32813" y2="55926"/>
                        <a14:foregroundMark x1="32813" y1="55926" x2="32240" y2="55185"/>
                        <a14:foregroundMark x1="31979" y1="55093" x2="31250" y2="53796"/>
                        <a14:foregroundMark x1="31250" y1="53796" x2="30833" y2="52130"/>
                        <a14:foregroundMark x1="30833" y1="52130" x2="30729" y2="50463"/>
                        <a14:foregroundMark x1="30729" y1="50463" x2="30990" y2="48889"/>
                        <a14:foregroundMark x1="31563" y1="47407" x2="32396" y2="46481"/>
                        <a14:foregroundMark x1="32396" y1="46481" x2="33333" y2="46019"/>
                        <a14:foregroundMark x1="33333" y1="46019" x2="34271" y2="46019"/>
                        <a14:foregroundMark x1="34375" y1="48056" x2="35313" y2="49537"/>
                        <a14:foregroundMark x1="35313" y1="49537" x2="35781" y2="51111"/>
                        <a14:foregroundMark x1="35885" y1="50000" x2="35833" y2="52500"/>
                        <a14:foregroundMark x1="35833" y1="52500" x2="35208" y2="54167"/>
                        <a14:foregroundMark x1="35208" y1="54167" x2="34219" y2="55000"/>
                        <a14:foregroundMark x1="34219" y1="55000" x2="33281" y2="55000"/>
                        <a14:foregroundMark x1="33281" y1="55000" x2="32396" y2="53889"/>
                        <a14:foregroundMark x1="32396" y1="53889" x2="31771" y2="52500"/>
                        <a14:foregroundMark x1="31771" y1="52500" x2="31458" y2="50833"/>
                        <a14:foregroundMark x1="31458" y1="50833" x2="31927" y2="48796"/>
                        <a14:foregroundMark x1="31927" y1="48796" x2="33802" y2="47407"/>
                        <a14:foregroundMark x1="33802" y1="47407" x2="34375" y2="47870"/>
                        <a14:foregroundMark x1="32969" y1="49722" x2="33438" y2="53519"/>
                        <a14:foregroundMark x1="33438" y1="53519" x2="33802" y2="54167"/>
                        <a14:foregroundMark x1="34167" y1="46204" x2="35885" y2="48704"/>
                        <a14:foregroundMark x1="35885" y1="48704" x2="36146" y2="49444"/>
                        <a14:foregroundMark x1="40729" y1="47778" x2="41406" y2="55926"/>
                        <a14:foregroundMark x1="41406" y1="55926" x2="41510" y2="56204"/>
                        <a14:foregroundMark x1="40521" y1="53981" x2="39323" y2="53148"/>
                        <a14:foregroundMark x1="39323" y1="53148" x2="39688" y2="51574"/>
                        <a14:foregroundMark x1="39688" y1="51574" x2="40365" y2="53056"/>
                        <a14:foregroundMark x1="40365" y1="53056" x2="40260" y2="54352"/>
                        <a14:foregroundMark x1="40208" y1="50370" x2="40938" y2="52685"/>
                        <a14:foregroundMark x1="40938" y1="52685" x2="41042" y2="54074"/>
                        <a14:foregroundMark x1="39635" y1="51204" x2="39063" y2="53148"/>
                        <a14:foregroundMark x1="39063" y1="53148" x2="38958" y2="54815"/>
                        <a14:foregroundMark x1="40313" y1="49815" x2="40781" y2="51204"/>
                        <a14:foregroundMark x1="40573" y1="52870" x2="41250" y2="55000"/>
                        <a14:foregroundMark x1="39010" y1="53981" x2="41042" y2="55185"/>
                        <a14:foregroundMark x1="42917" y1="57593" x2="42917" y2="57593"/>
                        <a14:backgroundMark x1="41250" y1="45556" x2="41146" y2="45093"/>
                        <a14:backgroundMark x1="38698" y1="47315" x2="37292" y2="51574"/>
                      </a14:backgroundRemoval>
                    </a14:imgEffect>
                  </a14:imgLayer>
                </a14:imgProps>
              </a:ext>
            </a:extLst>
          </a:blip>
          <a:srcRect l="30162" t="43964" r="55916" b="41027"/>
          <a:stretch/>
        </p:blipFill>
        <p:spPr>
          <a:xfrm>
            <a:off x="5466845" y="4108705"/>
            <a:ext cx="1273155" cy="772078"/>
          </a:xfrm>
          <a:prstGeom prst="rect">
            <a:avLst/>
          </a:prstGeom>
        </p:spPr>
      </p:pic>
      <p:sp>
        <p:nvSpPr>
          <p:cNvPr id="16" name="Rectangle: Folded Corner 15">
            <a:extLst>
              <a:ext uri="{FF2B5EF4-FFF2-40B4-BE49-F238E27FC236}">
                <a16:creationId xmlns:a16="http://schemas.microsoft.com/office/drawing/2014/main" id="{9C1BEA69-949A-4322-A103-BECEE58D4865}"/>
              </a:ext>
            </a:extLst>
          </p:cNvPr>
          <p:cNvSpPr/>
          <p:nvPr/>
        </p:nvSpPr>
        <p:spPr>
          <a:xfrm rot="471761">
            <a:off x="5307302" y="652951"/>
            <a:ext cx="1357448" cy="793392"/>
          </a:xfrm>
          <a:prstGeom prst="foldedCorner">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a:solidFill>
                  <a:schemeClr val="tx1"/>
                </a:solidFill>
                <a:latin typeface="Lucida Calligraphy"/>
              </a:rPr>
              <a:t>Beth </a:t>
            </a:r>
            <a:r>
              <a:rPr lang="en-GB" sz="800" err="1">
                <a:solidFill>
                  <a:schemeClr val="tx1"/>
                </a:solidFill>
                <a:latin typeface="Lucida Calligraphy"/>
              </a:rPr>
              <a:t>yw'r</a:t>
            </a:r>
            <a:r>
              <a:rPr lang="en-GB" sz="800">
                <a:solidFill>
                  <a:schemeClr val="tx1"/>
                </a:solidFill>
                <a:latin typeface="Lucida Calligraphy"/>
              </a:rPr>
              <a:t> </a:t>
            </a:r>
            <a:r>
              <a:rPr lang="en-GB" sz="800" err="1">
                <a:solidFill>
                  <a:schemeClr val="tx1"/>
                </a:solidFill>
                <a:latin typeface="Lucida Calligraphy"/>
              </a:rPr>
              <a:t>arwyddion</a:t>
            </a:r>
            <a:r>
              <a:rPr lang="en-GB" sz="800">
                <a:solidFill>
                  <a:schemeClr val="tx1"/>
                </a:solidFill>
                <a:latin typeface="Lucida Calligraphy"/>
              </a:rPr>
              <a:t> </a:t>
            </a:r>
            <a:r>
              <a:rPr lang="en-GB" sz="800" err="1">
                <a:solidFill>
                  <a:schemeClr val="tx1"/>
                </a:solidFill>
                <a:latin typeface="Lucida Calligraphy"/>
              </a:rPr>
              <a:t>eich</a:t>
            </a:r>
            <a:r>
              <a:rPr lang="en-GB" sz="800">
                <a:solidFill>
                  <a:schemeClr val="tx1"/>
                </a:solidFill>
                <a:latin typeface="Lucida Calligraphy"/>
              </a:rPr>
              <a:t> bod </a:t>
            </a:r>
            <a:r>
              <a:rPr lang="en-GB" sz="800" err="1">
                <a:solidFill>
                  <a:schemeClr val="tx1"/>
                </a:solidFill>
                <a:latin typeface="Lucida Calligraphy"/>
              </a:rPr>
              <a:t>wedi</a:t>
            </a:r>
            <a:r>
              <a:rPr lang="en-GB" sz="800">
                <a:solidFill>
                  <a:schemeClr val="tx1"/>
                </a:solidFill>
                <a:latin typeface="Lucida Calligraphy"/>
              </a:rPr>
              <a:t> bod </a:t>
            </a:r>
            <a:r>
              <a:rPr lang="en-GB" sz="800" err="1">
                <a:solidFill>
                  <a:schemeClr val="tx1"/>
                </a:solidFill>
                <a:latin typeface="Lucida Calligraphy"/>
              </a:rPr>
              <a:t>yn</a:t>
            </a:r>
            <a:r>
              <a:rPr lang="en-GB" sz="800">
                <a:solidFill>
                  <a:schemeClr val="tx1"/>
                </a:solidFill>
                <a:latin typeface="Lucida Calligraphy"/>
              </a:rPr>
              <a:t> </a:t>
            </a:r>
            <a:r>
              <a:rPr lang="en-GB" sz="800" err="1">
                <a:solidFill>
                  <a:schemeClr val="tx1"/>
                </a:solidFill>
                <a:latin typeface="Lucida Calligraphy"/>
              </a:rPr>
              <a:t>edrych</a:t>
            </a:r>
            <a:r>
              <a:rPr lang="en-GB" sz="800">
                <a:solidFill>
                  <a:schemeClr val="tx1"/>
                </a:solidFill>
                <a:latin typeface="Lucida Calligraphy"/>
              </a:rPr>
              <a:t> </a:t>
            </a:r>
            <a:r>
              <a:rPr lang="en-GB" sz="800" err="1">
                <a:solidFill>
                  <a:schemeClr val="tx1"/>
                </a:solidFill>
                <a:latin typeface="Lucida Calligraphy"/>
              </a:rPr>
              <a:t>ar</a:t>
            </a:r>
            <a:r>
              <a:rPr lang="en-GB" sz="800">
                <a:solidFill>
                  <a:schemeClr val="tx1"/>
                </a:solidFill>
                <a:latin typeface="Lucida Calligraphy"/>
              </a:rPr>
              <a:t> </a:t>
            </a:r>
            <a:r>
              <a:rPr lang="en-GB" sz="800" err="1">
                <a:solidFill>
                  <a:schemeClr val="tx1"/>
                </a:solidFill>
                <a:latin typeface="Lucida Calligraphy"/>
              </a:rPr>
              <a:t>sgrin</a:t>
            </a:r>
            <a:r>
              <a:rPr lang="en-GB" sz="800">
                <a:solidFill>
                  <a:schemeClr val="tx1"/>
                </a:solidFill>
                <a:latin typeface="Lucida Calligraphy"/>
              </a:rPr>
              <a:t> neu </a:t>
            </a:r>
            <a:r>
              <a:rPr lang="en-GB" sz="800" err="1">
                <a:solidFill>
                  <a:schemeClr val="tx1"/>
                </a:solidFill>
                <a:latin typeface="Lucida Calligraphy"/>
              </a:rPr>
              <a:t>wedi</a:t>
            </a:r>
            <a:r>
              <a:rPr lang="en-GB" sz="800">
                <a:solidFill>
                  <a:schemeClr val="tx1"/>
                </a:solidFill>
                <a:latin typeface="Lucida Calligraphy"/>
              </a:rPr>
              <a:t> bod </a:t>
            </a:r>
            <a:r>
              <a:rPr lang="en-GB" sz="800" err="1">
                <a:solidFill>
                  <a:schemeClr val="tx1"/>
                </a:solidFill>
                <a:latin typeface="Lucida Calligraphy"/>
              </a:rPr>
              <a:t>yn</a:t>
            </a:r>
            <a:r>
              <a:rPr lang="en-GB" sz="800">
                <a:solidFill>
                  <a:schemeClr val="tx1"/>
                </a:solidFill>
                <a:latin typeface="Lucida Calligraphy"/>
              </a:rPr>
              <a:t> y </a:t>
            </a:r>
            <a:r>
              <a:rPr lang="en-GB" sz="800" err="1">
                <a:solidFill>
                  <a:schemeClr val="tx1"/>
                </a:solidFill>
                <a:latin typeface="Lucida Calligraphy"/>
              </a:rPr>
              <a:t>byd</a:t>
            </a:r>
            <a:r>
              <a:rPr lang="en-GB" sz="800">
                <a:solidFill>
                  <a:schemeClr val="tx1"/>
                </a:solidFill>
                <a:latin typeface="Lucida Calligraphy"/>
              </a:rPr>
              <a:t> </a:t>
            </a:r>
            <a:r>
              <a:rPr lang="en-GB" sz="800" err="1">
                <a:solidFill>
                  <a:schemeClr val="tx1"/>
                </a:solidFill>
                <a:latin typeface="Lucida Calligraphy"/>
              </a:rPr>
              <a:t>rhithiol</a:t>
            </a:r>
            <a:r>
              <a:rPr lang="en-GB" sz="800">
                <a:solidFill>
                  <a:schemeClr val="tx1"/>
                </a:solidFill>
                <a:latin typeface="Lucida Calligraphy"/>
              </a:rPr>
              <a:t> </a:t>
            </a:r>
            <a:r>
              <a:rPr lang="en-GB" sz="800" err="1">
                <a:solidFill>
                  <a:schemeClr val="tx1"/>
                </a:solidFill>
                <a:latin typeface="Lucida Calligraphy"/>
              </a:rPr>
              <a:t>yn</a:t>
            </a:r>
            <a:r>
              <a:rPr lang="en-GB" sz="800">
                <a:solidFill>
                  <a:schemeClr val="tx1"/>
                </a:solidFill>
                <a:latin typeface="Lucida Calligraphy"/>
              </a:rPr>
              <a:t> </a:t>
            </a:r>
            <a:r>
              <a:rPr lang="en-GB" sz="800" err="1">
                <a:solidFill>
                  <a:schemeClr val="tx1"/>
                </a:solidFill>
                <a:latin typeface="Lucida Calligraphy"/>
              </a:rPr>
              <a:t>rhy</a:t>
            </a:r>
            <a:r>
              <a:rPr lang="en-GB" sz="800">
                <a:solidFill>
                  <a:schemeClr val="tx1"/>
                </a:solidFill>
                <a:latin typeface="Lucida Calligraphy"/>
              </a:rPr>
              <a:t> </a:t>
            </a:r>
            <a:r>
              <a:rPr lang="en-GB" sz="800" err="1">
                <a:solidFill>
                  <a:schemeClr val="tx1"/>
                </a:solidFill>
                <a:latin typeface="Lucida Calligraphy"/>
              </a:rPr>
              <a:t>hir</a:t>
            </a:r>
            <a:r>
              <a:rPr lang="en-GB" sz="800">
                <a:solidFill>
                  <a:schemeClr val="tx1"/>
                </a:solidFill>
                <a:latin typeface="Lucida Calligraphy"/>
              </a:rPr>
              <a:t>?</a:t>
            </a:r>
          </a:p>
        </p:txBody>
      </p:sp>
      <p:pic>
        <p:nvPicPr>
          <p:cNvPr id="20" name="Picture 19">
            <a:extLst>
              <a:ext uri="{FF2B5EF4-FFF2-40B4-BE49-F238E27FC236}">
                <a16:creationId xmlns:a16="http://schemas.microsoft.com/office/drawing/2014/main" id="{62763562-E299-4BE8-8CD6-EC8A4363CCB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130" b="37870" l="50104" r="53229">
                        <a14:foregroundMark x1="51354" y1="32500" x2="50990" y2="33056"/>
                        <a14:foregroundMark x1="50990" y1="33056" x2="50833" y2="34444"/>
                        <a14:foregroundMark x1="52969" y1="32778" x2="53177" y2="33519"/>
                        <a14:foregroundMark x1="53177" y1="33519" x2="53281" y2="34630"/>
                        <a14:foregroundMark x1="53281" y1="34630" x2="53073" y2="35463"/>
                        <a14:foregroundMark x1="53073" y1="35463" x2="52969" y2="35648"/>
                        <a14:foregroundMark x1="50104" y1="37407" x2="50208" y2="37870"/>
                      </a14:backgroundRemoval>
                    </a14:imgEffect>
                  </a14:imgLayer>
                </a14:imgProps>
              </a:ext>
            </a:extLst>
          </a:blip>
          <a:srcRect l="49835" t="31521" r="46512" b="61640"/>
          <a:stretch/>
        </p:blipFill>
        <p:spPr>
          <a:xfrm rot="16200000">
            <a:off x="1811006" y="794566"/>
            <a:ext cx="498995" cy="525537"/>
          </a:xfrm>
          <a:prstGeom prst="rect">
            <a:avLst/>
          </a:prstGeom>
        </p:spPr>
      </p:pic>
      <p:sp>
        <p:nvSpPr>
          <p:cNvPr id="2" name="TextBox 1">
            <a:extLst>
              <a:ext uri="{FF2B5EF4-FFF2-40B4-BE49-F238E27FC236}">
                <a16:creationId xmlns:a16="http://schemas.microsoft.com/office/drawing/2014/main" id="{7A5F55E2-9973-46EA-A38C-D3240DE6857E}"/>
              </a:ext>
            </a:extLst>
          </p:cNvPr>
          <p:cNvSpPr txBox="1"/>
          <p:nvPr/>
        </p:nvSpPr>
        <p:spPr>
          <a:xfrm>
            <a:off x="2676412" y="3943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Segoe Print"/>
              </a:rPr>
              <a:t>Adref</a:t>
            </a:r>
            <a:r>
              <a:rPr lang="en-US" b="1">
                <a:latin typeface="Segoe Print"/>
              </a:rPr>
              <a:t>/ At home</a:t>
            </a:r>
          </a:p>
        </p:txBody>
      </p:sp>
    </p:spTree>
    <p:extLst>
      <p:ext uri="{BB962C8B-B14F-4D97-AF65-F5344CB8AC3E}">
        <p14:creationId xmlns:p14="http://schemas.microsoft.com/office/powerpoint/2010/main" val="1298701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FE317B5-EBFA-47DC-B69C-5C477ACA0BBE}"/>
              </a:ext>
            </a:extLst>
          </p:cNvPr>
          <p:cNvSpPr/>
          <p:nvPr/>
        </p:nvSpPr>
        <p:spPr>
          <a:xfrm>
            <a:off x="106204" y="82193"/>
            <a:ext cx="6645592" cy="9771717"/>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loud 17">
            <a:extLst>
              <a:ext uri="{FF2B5EF4-FFF2-40B4-BE49-F238E27FC236}">
                <a16:creationId xmlns:a16="http://schemas.microsoft.com/office/drawing/2014/main" id="{2F362BCF-B447-4FCA-BCF9-414E132D48EB}"/>
              </a:ext>
            </a:extLst>
          </p:cNvPr>
          <p:cNvSpPr/>
          <p:nvPr/>
        </p:nvSpPr>
        <p:spPr>
          <a:xfrm>
            <a:off x="170974" y="1127342"/>
            <a:ext cx="608330" cy="43156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7" name="Cloud 16">
            <a:extLst>
              <a:ext uri="{FF2B5EF4-FFF2-40B4-BE49-F238E27FC236}">
                <a16:creationId xmlns:a16="http://schemas.microsoft.com/office/drawing/2014/main" id="{AA5CDBE8-3A6A-4AE0-AC01-E632C350BF89}"/>
              </a:ext>
            </a:extLst>
          </p:cNvPr>
          <p:cNvSpPr/>
          <p:nvPr/>
        </p:nvSpPr>
        <p:spPr>
          <a:xfrm>
            <a:off x="170974" y="6604511"/>
            <a:ext cx="608330" cy="43156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5" name="Rectangle 14">
            <a:extLst>
              <a:ext uri="{FF2B5EF4-FFF2-40B4-BE49-F238E27FC236}">
                <a16:creationId xmlns:a16="http://schemas.microsoft.com/office/drawing/2014/main" id="{9F284E61-E4EB-465E-8292-1BBFFEFF622F}"/>
              </a:ext>
            </a:extLst>
          </p:cNvPr>
          <p:cNvSpPr/>
          <p:nvPr/>
        </p:nvSpPr>
        <p:spPr>
          <a:xfrm>
            <a:off x="106204" y="82194"/>
            <a:ext cx="6645592" cy="431560"/>
          </a:xfrm>
          <a:prstGeom prst="rect">
            <a:avLst/>
          </a:prstGeom>
          <a:solidFill>
            <a:schemeClr val="accent5">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200D121-D84A-4BCD-B515-ACDD82943885}"/>
              </a:ext>
            </a:extLst>
          </p:cNvPr>
          <p:cNvSpPr/>
          <p:nvPr/>
        </p:nvSpPr>
        <p:spPr>
          <a:xfrm>
            <a:off x="201930" y="543859"/>
            <a:ext cx="1575122" cy="43156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1C67BB2-E11E-43F7-9561-53A87F98F204}"/>
              </a:ext>
            </a:extLst>
          </p:cNvPr>
          <p:cNvSpPr/>
          <p:nvPr/>
        </p:nvSpPr>
        <p:spPr>
          <a:xfrm>
            <a:off x="201930" y="595670"/>
            <a:ext cx="6454140" cy="7325082"/>
          </a:xfrm>
          <a:prstGeom prst="rect">
            <a:avLst/>
          </a:prstGeom>
        </p:spPr>
        <p:txBody>
          <a:bodyPr wrap="square">
            <a:spAutoFit/>
          </a:bodyPr>
          <a:lstStyle/>
          <a:p>
            <a:r>
              <a:rPr lang="pl-PL" sz="1400" b="1" u="sng"/>
              <a:t>Dod o </a:t>
            </a:r>
            <a:r>
              <a:rPr lang="en-GB" sz="1400" b="1" u="sng"/>
              <a:t>h</a:t>
            </a:r>
            <a:r>
              <a:rPr lang="pl-PL" sz="1400" b="1" u="sng"/>
              <a:t>yd i </a:t>
            </a:r>
            <a:r>
              <a:rPr lang="en-GB" sz="1400" b="1" u="sng"/>
              <a:t>f</a:t>
            </a:r>
            <a:r>
              <a:rPr lang="pl-PL" sz="1400" b="1" u="sng"/>
              <a:t>alans</a:t>
            </a:r>
            <a:endParaRPr lang="en-GB" sz="1200"/>
          </a:p>
          <a:p>
            <a:endParaRPr lang="en-GB" sz="1200"/>
          </a:p>
          <a:p>
            <a:endParaRPr lang="en-GB" sz="1200" b="1"/>
          </a:p>
          <a:p>
            <a:r>
              <a:rPr lang="en-GB" sz="1200" b="1" err="1"/>
              <a:t>Tasg</a:t>
            </a:r>
            <a:r>
              <a:rPr lang="en-GB" sz="1200" b="1"/>
              <a:t> 1</a:t>
            </a:r>
          </a:p>
          <a:p>
            <a:endParaRPr lang="en-GB" sz="1200" b="1"/>
          </a:p>
          <a:p>
            <a:r>
              <a:rPr lang="en-GB" sz="1200" err="1"/>
              <a:t>Tynnwch</a:t>
            </a:r>
            <a:r>
              <a:rPr lang="en-GB" sz="1200"/>
              <a:t> </a:t>
            </a:r>
            <a:r>
              <a:rPr lang="en-GB" sz="1200" err="1"/>
              <a:t>llinellau</a:t>
            </a:r>
            <a:r>
              <a:rPr lang="en-GB" sz="1200"/>
              <a:t> </a:t>
            </a:r>
            <a:r>
              <a:rPr lang="en-GB" sz="1200" err="1"/>
              <a:t>i</a:t>
            </a:r>
            <a:r>
              <a:rPr lang="en-GB" sz="1200"/>
              <a:t> </a:t>
            </a:r>
            <a:r>
              <a:rPr lang="en-GB" sz="1200" err="1"/>
              <a:t>gysylltu'r</a:t>
            </a:r>
            <a:r>
              <a:rPr lang="en-GB" sz="1200"/>
              <a:t> </a:t>
            </a:r>
            <a:r>
              <a:rPr lang="en-GB" sz="1200" err="1"/>
              <a:t>arwyddion</a:t>
            </a:r>
            <a:r>
              <a:rPr lang="en-GB" sz="1200"/>
              <a:t> â </a:t>
            </a:r>
            <a:r>
              <a:rPr lang="en-GB" sz="1200" err="1"/>
              <a:t>datrysiad</a:t>
            </a:r>
            <a:r>
              <a:rPr lang="en-GB" sz="1200"/>
              <a:t> / </a:t>
            </a:r>
            <a:r>
              <a:rPr lang="en-GB" sz="1200">
                <a:solidFill>
                  <a:srgbClr val="7030A0"/>
                </a:solidFill>
              </a:rPr>
              <a:t>Draw lines to connect the signs with a solution</a:t>
            </a:r>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b="1"/>
          </a:p>
          <a:p>
            <a:r>
              <a:rPr lang="en-GB" sz="1200" b="1" err="1"/>
              <a:t>Tasg</a:t>
            </a:r>
            <a:r>
              <a:rPr lang="en-GB" sz="1200" b="1"/>
              <a:t> 2</a:t>
            </a:r>
          </a:p>
          <a:p>
            <a:endParaRPr lang="en-GB" sz="1200" b="1"/>
          </a:p>
          <a:p>
            <a:r>
              <a:rPr lang="en-GB" sz="1200"/>
              <a:t>A </a:t>
            </a:r>
            <a:r>
              <a:rPr lang="en-GB" sz="1200" err="1"/>
              <a:t>allwch</a:t>
            </a:r>
            <a:r>
              <a:rPr lang="en-GB" sz="1200"/>
              <a:t> chi </a:t>
            </a:r>
            <a:r>
              <a:rPr lang="en-GB" sz="1200" err="1"/>
              <a:t>dynnu</a:t>
            </a:r>
            <a:r>
              <a:rPr lang="en-GB" sz="1200"/>
              <a:t> </a:t>
            </a:r>
            <a:r>
              <a:rPr lang="en-GB" sz="1200" err="1"/>
              <a:t>llun</a:t>
            </a:r>
            <a:r>
              <a:rPr lang="en-GB" sz="1200"/>
              <a:t> a </a:t>
            </a:r>
            <a:r>
              <a:rPr lang="en-GB" sz="1200" err="1"/>
              <a:t>fydd</a:t>
            </a:r>
            <a:r>
              <a:rPr lang="en-GB" sz="1200"/>
              <a:t> </a:t>
            </a:r>
            <a:r>
              <a:rPr lang="en-GB" sz="1200" err="1"/>
              <a:t>yn</a:t>
            </a:r>
            <a:r>
              <a:rPr lang="en-GB" sz="1200"/>
              <a:t> </a:t>
            </a:r>
            <a:r>
              <a:rPr lang="en-GB" sz="1200" err="1"/>
              <a:t>cydbwyso'r</a:t>
            </a:r>
            <a:r>
              <a:rPr lang="en-GB" sz="1200"/>
              <a:t> </a:t>
            </a:r>
            <a:r>
              <a:rPr lang="en-GB" sz="1200" err="1"/>
              <a:t>dasg</a:t>
            </a:r>
            <a:r>
              <a:rPr lang="en-GB" sz="1200"/>
              <a:t> </a:t>
            </a:r>
            <a:r>
              <a:rPr lang="en-GB" sz="1200" err="1"/>
              <a:t>ar-lein</a:t>
            </a:r>
            <a:r>
              <a:rPr lang="en-GB" sz="1200"/>
              <a:t> â </a:t>
            </a:r>
            <a:r>
              <a:rPr lang="en-GB" sz="1200" err="1"/>
              <a:t>thasg</a:t>
            </a:r>
            <a:r>
              <a:rPr lang="en-GB" sz="1200"/>
              <a:t> all-</a:t>
            </a:r>
            <a:r>
              <a:rPr lang="en-GB" sz="1200" err="1"/>
              <a:t>lein</a:t>
            </a:r>
            <a:r>
              <a:rPr lang="en-GB" sz="1200"/>
              <a:t> </a:t>
            </a:r>
            <a:r>
              <a:rPr lang="en-GB" sz="1200" err="1"/>
              <a:t>i</a:t>
            </a:r>
            <a:r>
              <a:rPr lang="en-GB" sz="1200"/>
              <a:t> </a:t>
            </a:r>
            <a:r>
              <a:rPr lang="en-GB" sz="1200" err="1"/>
              <a:t>helpu</a:t>
            </a:r>
            <a:r>
              <a:rPr lang="en-GB" sz="1200"/>
              <a:t> </a:t>
            </a:r>
            <a:r>
              <a:rPr lang="en-GB" sz="1200" err="1"/>
              <a:t>i</a:t>
            </a:r>
            <a:r>
              <a:rPr lang="en-GB" sz="1200"/>
              <a:t> </a:t>
            </a:r>
            <a:r>
              <a:rPr lang="en-GB" sz="1200" err="1"/>
              <a:t>gadw'r</a:t>
            </a:r>
            <a:r>
              <a:rPr lang="en-GB" sz="1200"/>
              <a:t> </a:t>
            </a:r>
            <a:r>
              <a:rPr lang="en-GB" sz="1200" err="1"/>
              <a:t>graddfeydd</a:t>
            </a:r>
            <a:r>
              <a:rPr lang="en-GB" sz="1200"/>
              <a:t> </a:t>
            </a:r>
            <a:r>
              <a:rPr lang="en-GB" sz="1200" err="1"/>
              <a:t>yn</a:t>
            </a:r>
            <a:r>
              <a:rPr lang="en-GB" sz="1200"/>
              <a:t> </a:t>
            </a:r>
            <a:r>
              <a:rPr lang="en-GB" sz="1200" err="1"/>
              <a:t>gytbwys</a:t>
            </a:r>
            <a:r>
              <a:rPr lang="en-GB" sz="1200"/>
              <a:t>? / </a:t>
            </a:r>
            <a:r>
              <a:rPr lang="en-GB" sz="1200">
                <a:solidFill>
                  <a:srgbClr val="7030A0"/>
                </a:solidFill>
              </a:rPr>
              <a:t>Can you draw a picture that will balance the online task with an offline task to help keep the scales balanced?</a:t>
            </a:r>
          </a:p>
        </p:txBody>
      </p:sp>
      <p:sp>
        <p:nvSpPr>
          <p:cNvPr id="5" name="TextBox 4">
            <a:extLst>
              <a:ext uri="{FF2B5EF4-FFF2-40B4-BE49-F238E27FC236}">
                <a16:creationId xmlns:a16="http://schemas.microsoft.com/office/drawing/2014/main" id="{BBF2ADA2-76CE-40D4-AFAC-0FF86BDD8E98}"/>
              </a:ext>
            </a:extLst>
          </p:cNvPr>
          <p:cNvSpPr txBox="1"/>
          <p:nvPr/>
        </p:nvSpPr>
        <p:spPr>
          <a:xfrm>
            <a:off x="205740" y="52089"/>
            <a:ext cx="4023360" cy="461665"/>
          </a:xfrm>
          <a:prstGeom prst="rect">
            <a:avLst/>
          </a:prstGeom>
          <a:noFill/>
        </p:spPr>
        <p:txBody>
          <a:bodyPr wrap="square" rtlCol="0">
            <a:spAutoFit/>
          </a:bodyPr>
          <a:lstStyle/>
          <a:p>
            <a:pPr algn="ctr"/>
            <a:r>
              <a:rPr lang="en-GB" sz="1200" b="1" u="sng" err="1">
                <a:latin typeface="Segoe Print"/>
              </a:rPr>
              <a:t>Tasg</a:t>
            </a:r>
            <a:r>
              <a:rPr lang="en-GB" sz="1200" b="1" u="sng">
                <a:latin typeface="Segoe Print"/>
              </a:rPr>
              <a:t> </a:t>
            </a:r>
            <a:r>
              <a:rPr lang="en-GB" sz="1200" b="1" u="sng" err="1">
                <a:latin typeface="Segoe Print"/>
              </a:rPr>
              <a:t>Lles</a:t>
            </a:r>
            <a:r>
              <a:rPr lang="en-GB" sz="1200" b="1" u="sng">
                <a:latin typeface="Segoe Print"/>
              </a:rPr>
              <a:t> 3 E-</a:t>
            </a:r>
            <a:r>
              <a:rPr lang="en-GB" sz="1200" b="1" u="sng" err="1">
                <a:latin typeface="Segoe Print"/>
              </a:rPr>
              <a:t>ddiogelwch</a:t>
            </a:r>
            <a:r>
              <a:rPr lang="en-GB" sz="1200" b="1" u="sng">
                <a:latin typeface="Segoe Print"/>
              </a:rPr>
              <a:t> </a:t>
            </a:r>
            <a:r>
              <a:rPr lang="en-GB" sz="1200" b="1" u="sng" err="1">
                <a:latin typeface="Segoe Print"/>
              </a:rPr>
              <a:t>cydbwyso</a:t>
            </a:r>
            <a:r>
              <a:rPr lang="en-GB" sz="1200" b="1" u="sng">
                <a:latin typeface="Segoe Print"/>
              </a:rPr>
              <a:t> </a:t>
            </a:r>
            <a:r>
              <a:rPr lang="en-GB" sz="1200" b="1" u="sng" err="1">
                <a:latin typeface="Segoe Print"/>
              </a:rPr>
              <a:t>amser</a:t>
            </a:r>
            <a:r>
              <a:rPr lang="en-GB" sz="1200" b="1" u="sng">
                <a:latin typeface="Segoe Print"/>
              </a:rPr>
              <a:t> </a:t>
            </a:r>
            <a:r>
              <a:rPr lang="en-GB" sz="1200" b="1" u="sng" err="1">
                <a:latin typeface="Segoe Print"/>
              </a:rPr>
              <a:t>sgrin</a:t>
            </a:r>
            <a:r>
              <a:rPr lang="en-GB" sz="1200" b="1" u="sng">
                <a:latin typeface="Segoe Print"/>
              </a:rPr>
              <a:t> </a:t>
            </a:r>
          </a:p>
          <a:p>
            <a:pPr algn="ctr"/>
            <a:r>
              <a:rPr lang="en-GB" sz="1200" b="1" u="sng">
                <a:solidFill>
                  <a:srgbClr val="7030A0"/>
                </a:solidFill>
                <a:latin typeface="Segoe Print"/>
              </a:rPr>
              <a:t>Task Wellbeing 3 E-safety balancing screen time</a:t>
            </a:r>
            <a:endParaRPr lang="en-GB" sz="1200" u="sng">
              <a:latin typeface="Segoe Print"/>
            </a:endParaRPr>
          </a:p>
        </p:txBody>
      </p:sp>
      <p:pic>
        <p:nvPicPr>
          <p:cNvPr id="6" name="Picture 5">
            <a:extLst>
              <a:ext uri="{FF2B5EF4-FFF2-40B4-BE49-F238E27FC236}">
                <a16:creationId xmlns:a16="http://schemas.microsoft.com/office/drawing/2014/main" id="{C886FE6F-C493-42CF-A4A8-9A40D499A347}"/>
              </a:ext>
            </a:extLst>
          </p:cNvPr>
          <p:cNvPicPr>
            <a:picLocks noChangeAspect="1"/>
          </p:cNvPicPr>
          <p:nvPr/>
        </p:nvPicPr>
        <p:blipFill>
          <a:blip r:embed="rId2"/>
          <a:stretch>
            <a:fillRect/>
          </a:stretch>
        </p:blipFill>
        <p:spPr>
          <a:xfrm>
            <a:off x="5245867" y="107989"/>
            <a:ext cx="1303523" cy="349864"/>
          </a:xfrm>
          <a:prstGeom prst="rect">
            <a:avLst/>
          </a:prstGeom>
        </p:spPr>
      </p:pic>
      <p:pic>
        <p:nvPicPr>
          <p:cNvPr id="2" name="Picture 1">
            <a:extLst>
              <a:ext uri="{FF2B5EF4-FFF2-40B4-BE49-F238E27FC236}">
                <a16:creationId xmlns:a16="http://schemas.microsoft.com/office/drawing/2014/main" id="{DD7956AC-F48E-44FB-9112-63F4DCF4DC4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6389" b="35000" l="48333" r="53490">
                        <a14:foregroundMark x1="48333" y1="33704" x2="48333" y2="33704"/>
                        <a14:foregroundMark x1="52812" y1="34352" x2="52812" y2="34352"/>
                      </a14:backgroundRemoval>
                    </a14:imgEffect>
                  </a14:imgLayer>
                </a14:imgProps>
              </a:ext>
            </a:extLst>
          </a:blip>
          <a:srcRect l="47797" t="25404" r="45876" b="63909"/>
          <a:stretch/>
        </p:blipFill>
        <p:spPr>
          <a:xfrm>
            <a:off x="1548650" y="595669"/>
            <a:ext cx="749300" cy="711835"/>
          </a:xfrm>
          <a:prstGeom prst="rect">
            <a:avLst/>
          </a:prstGeom>
        </p:spPr>
      </p:pic>
      <p:graphicFrame>
        <p:nvGraphicFramePr>
          <p:cNvPr id="8" name="Table 9">
            <a:extLst>
              <a:ext uri="{FF2B5EF4-FFF2-40B4-BE49-F238E27FC236}">
                <a16:creationId xmlns:a16="http://schemas.microsoft.com/office/drawing/2014/main" id="{C7B4D0CB-E3D5-4250-8389-EEC1AB278E42}"/>
              </a:ext>
            </a:extLst>
          </p:cNvPr>
          <p:cNvGraphicFramePr>
            <a:graphicFrameLocks noGrp="1"/>
          </p:cNvGraphicFramePr>
          <p:nvPr/>
        </p:nvGraphicFramePr>
        <p:xfrm>
          <a:off x="283532" y="1938873"/>
          <a:ext cx="1493520" cy="4548475"/>
        </p:xfrm>
        <a:graphic>
          <a:graphicData uri="http://schemas.openxmlformats.org/drawingml/2006/table">
            <a:tbl>
              <a:tblPr firstRow="1" bandRow="1">
                <a:tableStyleId>{5940675A-B579-460E-94D1-54222C63F5DA}</a:tableStyleId>
              </a:tblPr>
              <a:tblGrid>
                <a:gridCol w="1493520">
                  <a:extLst>
                    <a:ext uri="{9D8B030D-6E8A-4147-A177-3AD203B41FA5}">
                      <a16:colId xmlns:a16="http://schemas.microsoft.com/office/drawing/2014/main" val="291453450"/>
                    </a:ext>
                  </a:extLst>
                </a:gridCol>
              </a:tblGrid>
              <a:tr h="909695">
                <a:tc>
                  <a:txBody>
                    <a:bodyPr/>
                    <a:lstStyle/>
                    <a:p>
                      <a:pPr algn="ctr"/>
                      <a:r>
                        <a:rPr lang="en-GB" err="1">
                          <a:latin typeface="Comic Sans MS" panose="030F0702030302020204" pitchFamily="66" charset="0"/>
                        </a:rPr>
                        <a:t>Yn</a:t>
                      </a:r>
                      <a:r>
                        <a:rPr lang="en-GB">
                          <a:latin typeface="Comic Sans MS" panose="030F0702030302020204" pitchFamily="66" charset="0"/>
                        </a:rPr>
                        <a:t> </a:t>
                      </a:r>
                      <a:r>
                        <a:rPr lang="en-GB" err="1">
                          <a:latin typeface="Comic Sans MS" panose="030F0702030302020204" pitchFamily="66" charset="0"/>
                        </a:rPr>
                        <a:t>teimlo'n</a:t>
                      </a:r>
                      <a:r>
                        <a:rPr lang="en-GB">
                          <a:latin typeface="Comic Sans MS" panose="030F0702030302020204" pitchFamily="66" charset="0"/>
                        </a:rPr>
                        <a:t> </a:t>
                      </a:r>
                      <a:r>
                        <a:rPr lang="en-GB" err="1">
                          <a:latin typeface="Comic Sans MS" panose="030F0702030302020204" pitchFamily="66" charset="0"/>
                        </a:rPr>
                        <a:t>llwglyd</a:t>
                      </a:r>
                      <a:endParaRPr lang="en-GB">
                        <a:latin typeface="Comic Sans MS" panose="030F0702030302020204" pitchFamily="66" charset="0"/>
                      </a:endParaRPr>
                    </a:p>
                  </a:txBody>
                  <a:tcPr anchor="ctr"/>
                </a:tc>
                <a:extLst>
                  <a:ext uri="{0D108BD9-81ED-4DB2-BD59-A6C34878D82A}">
                    <a16:rowId xmlns:a16="http://schemas.microsoft.com/office/drawing/2014/main" val="3223266406"/>
                  </a:ext>
                </a:extLst>
              </a:tr>
              <a:tr h="909695">
                <a:tc>
                  <a:txBody>
                    <a:bodyPr/>
                    <a:lstStyle/>
                    <a:p>
                      <a:pPr algn="ctr"/>
                      <a:r>
                        <a:rPr lang="en-GB" err="1">
                          <a:latin typeface="Comic Sans MS" panose="030F0702030302020204" pitchFamily="66" charset="0"/>
                        </a:rPr>
                        <a:t>Poen</a:t>
                      </a:r>
                      <a:r>
                        <a:rPr lang="en-GB">
                          <a:latin typeface="Comic Sans MS" panose="030F0702030302020204" pitchFamily="66" charset="0"/>
                        </a:rPr>
                        <a:t> </a:t>
                      </a:r>
                      <a:r>
                        <a:rPr lang="en-GB" err="1">
                          <a:latin typeface="Comic Sans MS" panose="030F0702030302020204" pitchFamily="66" charset="0"/>
                        </a:rPr>
                        <a:t>gwddf</a:t>
                      </a:r>
                      <a:endParaRPr lang="en-GB">
                        <a:latin typeface="Comic Sans MS" panose="030F0702030302020204" pitchFamily="66" charset="0"/>
                      </a:endParaRPr>
                    </a:p>
                  </a:txBody>
                  <a:tcPr anchor="ctr"/>
                </a:tc>
                <a:extLst>
                  <a:ext uri="{0D108BD9-81ED-4DB2-BD59-A6C34878D82A}">
                    <a16:rowId xmlns:a16="http://schemas.microsoft.com/office/drawing/2014/main" val="137646950"/>
                  </a:ext>
                </a:extLst>
              </a:tr>
              <a:tr h="909695">
                <a:tc>
                  <a:txBody>
                    <a:bodyPr/>
                    <a:lstStyle/>
                    <a:p>
                      <a:pPr algn="ctr"/>
                      <a:endParaRPr lang="en-GB">
                        <a:latin typeface="Comic Sans MS" panose="030F0702030302020204" pitchFamily="66" charset="0"/>
                      </a:endParaRPr>
                    </a:p>
                    <a:p>
                      <a:pPr algn="ctr"/>
                      <a:r>
                        <a:rPr lang="en-GB" err="1">
                          <a:latin typeface="Comic Sans MS" panose="030F0702030302020204" pitchFamily="66" charset="0"/>
                        </a:rPr>
                        <a:t>Batri</a:t>
                      </a:r>
                      <a:r>
                        <a:rPr lang="en-GB">
                          <a:latin typeface="Comic Sans MS" panose="030F0702030302020204" pitchFamily="66" charset="0"/>
                        </a:rPr>
                        <a:t> </a:t>
                      </a:r>
                      <a:r>
                        <a:rPr lang="en-GB" err="1">
                          <a:latin typeface="Comic Sans MS" panose="030F0702030302020204" pitchFamily="66" charset="0"/>
                        </a:rPr>
                        <a:t>fflat</a:t>
                      </a:r>
                      <a:endParaRPr lang="en-GB">
                        <a:latin typeface="Comic Sans MS" panose="030F0702030302020204" pitchFamily="66" charset="0"/>
                      </a:endParaRPr>
                    </a:p>
                  </a:txBody>
                  <a:tcPr anchor="ctr"/>
                </a:tc>
                <a:extLst>
                  <a:ext uri="{0D108BD9-81ED-4DB2-BD59-A6C34878D82A}">
                    <a16:rowId xmlns:a16="http://schemas.microsoft.com/office/drawing/2014/main" val="3713515099"/>
                  </a:ext>
                </a:extLst>
              </a:tr>
              <a:tr h="909695">
                <a:tc>
                  <a:txBody>
                    <a:bodyPr/>
                    <a:lstStyle/>
                    <a:p>
                      <a:pPr algn="ctr"/>
                      <a:r>
                        <a:rPr lang="en-GB">
                          <a:latin typeface="Comic Sans MS" panose="030F0702030302020204" pitchFamily="66" charset="0"/>
                        </a:rPr>
                        <a:t>Pen </a:t>
                      </a:r>
                      <a:r>
                        <a:rPr lang="en-GB" err="1">
                          <a:latin typeface="Comic Sans MS" panose="030F0702030302020204" pitchFamily="66" charset="0"/>
                        </a:rPr>
                        <a:t>tost</a:t>
                      </a:r>
                      <a:endParaRPr lang="en-GB">
                        <a:latin typeface="Comic Sans MS" panose="030F0702030302020204" pitchFamily="66" charset="0"/>
                      </a:endParaRPr>
                    </a:p>
                  </a:txBody>
                  <a:tcPr anchor="ctr"/>
                </a:tc>
                <a:extLst>
                  <a:ext uri="{0D108BD9-81ED-4DB2-BD59-A6C34878D82A}">
                    <a16:rowId xmlns:a16="http://schemas.microsoft.com/office/drawing/2014/main" val="3831868040"/>
                  </a:ext>
                </a:extLst>
              </a:tr>
              <a:tr h="909695">
                <a:tc>
                  <a:txBody>
                    <a:bodyPr/>
                    <a:lstStyle/>
                    <a:p>
                      <a:pPr algn="ctr"/>
                      <a:r>
                        <a:rPr lang="en-GB" err="1">
                          <a:latin typeface="Comic Sans MS" panose="030F0702030302020204" pitchFamily="66" charset="0"/>
                        </a:rPr>
                        <a:t>Teimlo'n</a:t>
                      </a:r>
                      <a:r>
                        <a:rPr lang="en-GB">
                          <a:latin typeface="Comic Sans MS" panose="030F0702030302020204" pitchFamily="66" charset="0"/>
                        </a:rPr>
                        <a:t> </a:t>
                      </a:r>
                      <a:r>
                        <a:rPr lang="en-GB" err="1">
                          <a:latin typeface="Comic Sans MS" panose="030F0702030302020204" pitchFamily="66" charset="0"/>
                        </a:rPr>
                        <a:t>oriog</a:t>
                      </a:r>
                      <a:r>
                        <a:rPr lang="en-GB">
                          <a:latin typeface="Comic Sans MS" panose="030F0702030302020204" pitchFamily="66" charset="0"/>
                        </a:rPr>
                        <a:t> (moody)</a:t>
                      </a:r>
                    </a:p>
                  </a:txBody>
                  <a:tcPr anchor="ctr"/>
                </a:tc>
                <a:extLst>
                  <a:ext uri="{0D108BD9-81ED-4DB2-BD59-A6C34878D82A}">
                    <a16:rowId xmlns:a16="http://schemas.microsoft.com/office/drawing/2014/main" val="3247723862"/>
                  </a:ext>
                </a:extLst>
              </a:tr>
            </a:tbl>
          </a:graphicData>
        </a:graphic>
      </p:graphicFrame>
      <p:graphicFrame>
        <p:nvGraphicFramePr>
          <p:cNvPr id="21" name="Table 9">
            <a:extLst>
              <a:ext uri="{FF2B5EF4-FFF2-40B4-BE49-F238E27FC236}">
                <a16:creationId xmlns:a16="http://schemas.microsoft.com/office/drawing/2014/main" id="{EB433A60-A2B4-48F1-92B0-617F37B911B9}"/>
              </a:ext>
            </a:extLst>
          </p:cNvPr>
          <p:cNvGraphicFramePr>
            <a:graphicFrameLocks noGrp="1"/>
          </p:cNvGraphicFramePr>
          <p:nvPr/>
        </p:nvGraphicFramePr>
        <p:xfrm>
          <a:off x="3121108" y="1938875"/>
          <a:ext cx="3453360" cy="4547269"/>
        </p:xfrm>
        <a:graphic>
          <a:graphicData uri="http://schemas.openxmlformats.org/drawingml/2006/table">
            <a:tbl>
              <a:tblPr firstRow="1" bandRow="1">
                <a:tableStyleId>{5940675A-B579-460E-94D1-54222C63F5DA}</a:tableStyleId>
              </a:tblPr>
              <a:tblGrid>
                <a:gridCol w="3453360">
                  <a:extLst>
                    <a:ext uri="{9D8B030D-6E8A-4147-A177-3AD203B41FA5}">
                      <a16:colId xmlns:a16="http://schemas.microsoft.com/office/drawing/2014/main" val="291453450"/>
                    </a:ext>
                  </a:extLst>
                </a:gridCol>
              </a:tblGrid>
              <a:tr h="938437">
                <a:tc>
                  <a:txBody>
                    <a:bodyPr/>
                    <a:lstStyle/>
                    <a:p>
                      <a:pPr algn="ctr"/>
                      <a:r>
                        <a:rPr lang="en-GB" sz="1200" err="1">
                          <a:latin typeface="Comic Sans MS" panose="030F0702030302020204" pitchFamily="66" charset="0"/>
                        </a:rPr>
                        <a:t>Os</a:t>
                      </a:r>
                      <a:r>
                        <a:rPr lang="en-GB" sz="1200">
                          <a:latin typeface="Comic Sans MS" panose="030F0702030302020204" pitchFamily="66" charset="0"/>
                        </a:rPr>
                        <a:t> </a:t>
                      </a:r>
                      <a:r>
                        <a:rPr lang="en-GB" sz="1200" err="1">
                          <a:latin typeface="Comic Sans MS" panose="030F0702030302020204" pitchFamily="66" charset="0"/>
                        </a:rPr>
                        <a:t>ydych</a:t>
                      </a:r>
                      <a:r>
                        <a:rPr lang="en-GB" sz="1200">
                          <a:latin typeface="Comic Sans MS" panose="030F0702030302020204" pitchFamily="66" charset="0"/>
                        </a:rPr>
                        <a:t> chi </a:t>
                      </a:r>
                      <a:r>
                        <a:rPr lang="en-GB" sz="1200" err="1">
                          <a:latin typeface="Comic Sans MS" panose="030F0702030302020204" pitchFamily="66" charset="0"/>
                        </a:rPr>
                        <a:t>wedi</a:t>
                      </a:r>
                      <a:r>
                        <a:rPr lang="en-GB" sz="1200">
                          <a:latin typeface="Comic Sans MS" panose="030F0702030302020204" pitchFamily="66" charset="0"/>
                        </a:rPr>
                        <a:t> bod </a:t>
                      </a:r>
                      <a:r>
                        <a:rPr lang="en-GB" sz="1200" err="1">
                          <a:latin typeface="Comic Sans MS" panose="030F0702030302020204" pitchFamily="66" charset="0"/>
                        </a:rPr>
                        <a:t>yn</a:t>
                      </a:r>
                      <a:r>
                        <a:rPr lang="en-GB" sz="1200">
                          <a:latin typeface="Comic Sans MS" panose="030F0702030302020204" pitchFamily="66" charset="0"/>
                        </a:rPr>
                        <a:t> </a:t>
                      </a:r>
                      <a:r>
                        <a:rPr lang="en-GB" sz="1200" err="1">
                          <a:latin typeface="Comic Sans MS" panose="030F0702030302020204" pitchFamily="66" charset="0"/>
                        </a:rPr>
                        <a:t>eistedd</a:t>
                      </a:r>
                      <a:r>
                        <a:rPr lang="en-GB" sz="1200">
                          <a:latin typeface="Comic Sans MS" panose="030F0702030302020204" pitchFamily="66" charset="0"/>
                        </a:rPr>
                        <a:t> </a:t>
                      </a:r>
                      <a:r>
                        <a:rPr lang="en-GB" sz="1200" err="1">
                          <a:latin typeface="Comic Sans MS" panose="030F0702030302020204" pitchFamily="66" charset="0"/>
                        </a:rPr>
                        <a:t>yn</a:t>
                      </a:r>
                      <a:r>
                        <a:rPr lang="en-GB" sz="1200">
                          <a:latin typeface="Comic Sans MS" panose="030F0702030302020204" pitchFamily="66" charset="0"/>
                        </a:rPr>
                        <a:t> </a:t>
                      </a:r>
                      <a:r>
                        <a:rPr lang="en-GB" sz="1200" err="1">
                          <a:latin typeface="Comic Sans MS" panose="030F0702030302020204" pitchFamily="66" charset="0"/>
                        </a:rPr>
                        <a:t>edrych</a:t>
                      </a:r>
                      <a:r>
                        <a:rPr lang="en-GB" sz="1200">
                          <a:latin typeface="Comic Sans MS" panose="030F0702030302020204" pitchFamily="66" charset="0"/>
                        </a:rPr>
                        <a:t> </a:t>
                      </a:r>
                      <a:r>
                        <a:rPr lang="en-GB" sz="1200" err="1">
                          <a:latin typeface="Comic Sans MS" panose="030F0702030302020204" pitchFamily="66" charset="0"/>
                        </a:rPr>
                        <a:t>yn</a:t>
                      </a:r>
                      <a:r>
                        <a:rPr lang="en-GB" sz="1200">
                          <a:latin typeface="Comic Sans MS" panose="030F0702030302020204" pitchFamily="66" charset="0"/>
                        </a:rPr>
                        <a:t> </a:t>
                      </a:r>
                      <a:r>
                        <a:rPr lang="en-GB" sz="1200" err="1">
                          <a:latin typeface="Comic Sans MS" panose="030F0702030302020204" pitchFamily="66" charset="0"/>
                        </a:rPr>
                        <a:t>rhy</a:t>
                      </a:r>
                      <a:r>
                        <a:rPr lang="en-GB" sz="1200">
                          <a:latin typeface="Comic Sans MS" panose="030F0702030302020204" pitchFamily="66" charset="0"/>
                        </a:rPr>
                        <a:t> </a:t>
                      </a:r>
                      <a:r>
                        <a:rPr lang="en-GB" sz="1200" err="1">
                          <a:latin typeface="Comic Sans MS" panose="030F0702030302020204" pitchFamily="66" charset="0"/>
                        </a:rPr>
                        <a:t>hir</a:t>
                      </a:r>
                      <a:r>
                        <a:rPr lang="en-GB" sz="1200">
                          <a:latin typeface="Comic Sans MS" panose="030F0702030302020204" pitchFamily="66" charset="0"/>
                        </a:rPr>
                        <a:t>, </a:t>
                      </a:r>
                      <a:r>
                        <a:rPr lang="en-GB" sz="1200" err="1">
                          <a:latin typeface="Comic Sans MS" panose="030F0702030302020204" pitchFamily="66" charset="0"/>
                        </a:rPr>
                        <a:t>rhowch</a:t>
                      </a:r>
                      <a:r>
                        <a:rPr lang="en-GB" sz="1200">
                          <a:latin typeface="Comic Sans MS" panose="030F0702030302020204" pitchFamily="66" charset="0"/>
                        </a:rPr>
                        <a:t> </a:t>
                      </a:r>
                      <a:r>
                        <a:rPr lang="en-GB" sz="1200" err="1">
                          <a:latin typeface="Comic Sans MS" panose="030F0702030302020204" pitchFamily="66" charset="0"/>
                        </a:rPr>
                        <a:t>gynnig</a:t>
                      </a:r>
                      <a:r>
                        <a:rPr lang="en-GB" sz="1200">
                          <a:latin typeface="Comic Sans MS" panose="030F0702030302020204" pitchFamily="66" charset="0"/>
                        </a:rPr>
                        <a:t> </a:t>
                      </a:r>
                      <a:r>
                        <a:rPr lang="en-GB" sz="1200" err="1">
                          <a:latin typeface="Comic Sans MS" panose="030F0702030302020204" pitchFamily="66" charset="0"/>
                        </a:rPr>
                        <a:t>ar</a:t>
                      </a:r>
                      <a:r>
                        <a:rPr lang="en-GB" sz="1200">
                          <a:latin typeface="Comic Sans MS" panose="030F0702030302020204" pitchFamily="66" charset="0"/>
                        </a:rPr>
                        <a:t> rai </a:t>
                      </a:r>
                      <a:r>
                        <a:rPr lang="en-GB" sz="1200" err="1">
                          <a:latin typeface="Comic Sans MS" panose="030F0702030302020204" pitchFamily="66" charset="0"/>
                        </a:rPr>
                        <a:t>ymarferion</a:t>
                      </a:r>
                      <a:r>
                        <a:rPr lang="en-GB" sz="1200">
                          <a:latin typeface="Comic Sans MS" panose="030F0702030302020204" pitchFamily="66" charset="0"/>
                        </a:rPr>
                        <a:t> </a:t>
                      </a:r>
                      <a:r>
                        <a:rPr lang="en-GB" sz="1200" err="1">
                          <a:latin typeface="Comic Sans MS" panose="030F0702030302020204" pitchFamily="66" charset="0"/>
                        </a:rPr>
                        <a:t>ysgafn</a:t>
                      </a:r>
                      <a:r>
                        <a:rPr lang="en-GB" sz="1200">
                          <a:latin typeface="Comic Sans MS" panose="030F0702030302020204" pitchFamily="66" charset="0"/>
                        </a:rPr>
                        <a:t>. </a:t>
                      </a:r>
                      <a:r>
                        <a:rPr lang="en-GB" sz="1200" err="1">
                          <a:latin typeface="Comic Sans MS" panose="030F0702030302020204" pitchFamily="66" charset="0"/>
                        </a:rPr>
                        <a:t>Chwarae</a:t>
                      </a:r>
                      <a:r>
                        <a:rPr lang="en-GB" sz="1200">
                          <a:latin typeface="Comic Sans MS" panose="030F0702030302020204" pitchFamily="66" charset="0"/>
                        </a:rPr>
                        <a:t> </a:t>
                      </a:r>
                      <a:r>
                        <a:rPr lang="en-GB" sz="1200" err="1">
                          <a:latin typeface="Comic Sans MS" panose="030F0702030302020204" pitchFamily="66" charset="0"/>
                        </a:rPr>
                        <a:t>gêm</a:t>
                      </a:r>
                      <a:r>
                        <a:rPr lang="en-GB" sz="1200">
                          <a:latin typeface="Comic Sans MS" panose="030F0702030302020204" pitchFamily="66" charset="0"/>
                        </a:rPr>
                        <a:t> </a:t>
                      </a:r>
                      <a:r>
                        <a:rPr lang="en-GB" sz="1200" err="1">
                          <a:latin typeface="Comic Sans MS" panose="030F0702030302020204" pitchFamily="66" charset="0"/>
                        </a:rPr>
                        <a:t>fel</a:t>
                      </a:r>
                      <a:r>
                        <a:rPr lang="en-GB" sz="1200">
                          <a:latin typeface="Comic Sans MS" panose="030F0702030302020204" pitchFamily="66" charset="0"/>
                        </a:rPr>
                        <a:t> </a:t>
                      </a:r>
                      <a:r>
                        <a:rPr lang="en-GB" sz="1200" err="1">
                          <a:latin typeface="Comic Sans MS" panose="030F0702030302020204" pitchFamily="66" charset="0"/>
                        </a:rPr>
                        <a:t>pêl-droed</a:t>
                      </a:r>
                      <a:r>
                        <a:rPr lang="en-GB" sz="1200">
                          <a:latin typeface="Comic Sans MS" panose="030F0702030302020204" pitchFamily="66" charset="0"/>
                        </a:rPr>
                        <a:t> neu </a:t>
                      </a:r>
                      <a:r>
                        <a:rPr lang="en-GB" sz="1200" err="1">
                          <a:latin typeface="Comic Sans MS" panose="030F0702030302020204" pitchFamily="66" charset="0"/>
                        </a:rPr>
                        <a:t>dag</a:t>
                      </a:r>
                      <a:r>
                        <a:rPr lang="en-GB" sz="1200">
                          <a:latin typeface="Comic Sans MS" panose="030F0702030302020204" pitchFamily="66" charset="0"/>
                        </a:rPr>
                        <a:t> </a:t>
                      </a:r>
                      <a:r>
                        <a:rPr lang="en-GB" sz="1200" err="1">
                          <a:latin typeface="Comic Sans MS" panose="030F0702030302020204" pitchFamily="66" charset="0"/>
                        </a:rPr>
                        <a:t>sy'n</a:t>
                      </a:r>
                      <a:r>
                        <a:rPr lang="en-GB" sz="1200">
                          <a:latin typeface="Comic Sans MS" panose="030F0702030302020204" pitchFamily="66" charset="0"/>
                        </a:rPr>
                        <a:t> </a:t>
                      </a:r>
                      <a:r>
                        <a:rPr lang="en-GB" sz="1200" err="1">
                          <a:latin typeface="Comic Sans MS" panose="030F0702030302020204" pitchFamily="66" charset="0"/>
                        </a:rPr>
                        <a:t>cael</a:t>
                      </a:r>
                      <a:r>
                        <a:rPr lang="en-GB" sz="1200">
                          <a:latin typeface="Comic Sans MS" panose="030F0702030302020204" pitchFamily="66" charset="0"/>
                        </a:rPr>
                        <a:t> </a:t>
                      </a:r>
                      <a:r>
                        <a:rPr lang="en-GB" sz="1200" err="1">
                          <a:latin typeface="Comic Sans MS" panose="030F0702030302020204" pitchFamily="66" charset="0"/>
                        </a:rPr>
                        <a:t>eich</a:t>
                      </a:r>
                      <a:r>
                        <a:rPr lang="en-GB" sz="1200">
                          <a:latin typeface="Comic Sans MS" panose="030F0702030302020204" pitchFamily="66" charset="0"/>
                        </a:rPr>
                        <a:t> </a:t>
                      </a:r>
                      <a:r>
                        <a:rPr lang="en-GB" sz="1200" err="1">
                          <a:latin typeface="Comic Sans MS" panose="030F0702030302020204" pitchFamily="66" charset="0"/>
                        </a:rPr>
                        <a:t>corff</a:t>
                      </a:r>
                      <a:r>
                        <a:rPr lang="en-GB" sz="1200">
                          <a:latin typeface="Comic Sans MS" panose="030F0702030302020204" pitchFamily="66" charset="0"/>
                        </a:rPr>
                        <a:t> </a:t>
                      </a:r>
                      <a:r>
                        <a:rPr lang="en-GB" sz="1200" err="1">
                          <a:latin typeface="Comic Sans MS" panose="030F0702030302020204" pitchFamily="66" charset="0"/>
                        </a:rPr>
                        <a:t>i</a:t>
                      </a:r>
                      <a:r>
                        <a:rPr lang="en-GB" sz="1200">
                          <a:latin typeface="Comic Sans MS" panose="030F0702030302020204" pitchFamily="66" charset="0"/>
                        </a:rPr>
                        <a:t> </a:t>
                      </a:r>
                      <a:r>
                        <a:rPr lang="en-GB" sz="1200" err="1">
                          <a:latin typeface="Comic Sans MS" panose="030F0702030302020204" pitchFamily="66" charset="0"/>
                        </a:rPr>
                        <a:t>symud</a:t>
                      </a:r>
                      <a:r>
                        <a:rPr lang="en-GB" sz="1200">
                          <a:latin typeface="Comic Sans MS" panose="030F0702030302020204" pitchFamily="66" charset="0"/>
                        </a:rPr>
                        <a:t>.</a:t>
                      </a:r>
                    </a:p>
                  </a:txBody>
                  <a:tcPr anchor="ctr"/>
                </a:tc>
                <a:extLst>
                  <a:ext uri="{0D108BD9-81ED-4DB2-BD59-A6C34878D82A}">
                    <a16:rowId xmlns:a16="http://schemas.microsoft.com/office/drawing/2014/main" val="3223266406"/>
                  </a:ext>
                </a:extLst>
              </a:tr>
              <a:tr h="848545">
                <a:tc>
                  <a:txBody>
                    <a:bodyPr/>
                    <a:lstStyle/>
                    <a:p>
                      <a:pPr algn="ctr"/>
                      <a:r>
                        <a:rPr lang="en-GB" sz="1200" err="1">
                          <a:latin typeface="Comic Sans MS" panose="030F0702030302020204" pitchFamily="66" charset="0"/>
                        </a:rPr>
                        <a:t>Cymerwch</a:t>
                      </a:r>
                      <a:r>
                        <a:rPr lang="en-GB" sz="1200">
                          <a:latin typeface="Comic Sans MS" panose="030F0702030302020204" pitchFamily="66" charset="0"/>
                        </a:rPr>
                        <a:t> </a:t>
                      </a:r>
                      <a:r>
                        <a:rPr lang="en-GB" sz="1200" err="1">
                          <a:latin typeface="Comic Sans MS" panose="030F0702030302020204" pitchFamily="66" charset="0"/>
                        </a:rPr>
                        <a:t>seibiant</a:t>
                      </a:r>
                      <a:r>
                        <a:rPr lang="en-GB" sz="1200">
                          <a:latin typeface="Comic Sans MS" panose="030F0702030302020204" pitchFamily="66" charset="0"/>
                        </a:rPr>
                        <a:t> a </a:t>
                      </a:r>
                      <a:r>
                        <a:rPr lang="en-GB" sz="1200" err="1">
                          <a:latin typeface="Comic Sans MS" panose="030F0702030302020204" pitchFamily="66" charset="0"/>
                        </a:rPr>
                        <a:t>dewch</a:t>
                      </a:r>
                      <a:r>
                        <a:rPr lang="en-GB" sz="1200">
                          <a:latin typeface="Comic Sans MS" panose="030F0702030302020204" pitchFamily="66" charset="0"/>
                        </a:rPr>
                        <a:t> o </a:t>
                      </a:r>
                      <a:r>
                        <a:rPr lang="en-GB" sz="1200" err="1">
                          <a:latin typeface="Comic Sans MS" panose="030F0702030302020204" pitchFamily="66" charset="0"/>
                        </a:rPr>
                        <a:t>hyd</a:t>
                      </a:r>
                      <a:r>
                        <a:rPr lang="en-GB" sz="1200">
                          <a:latin typeface="Comic Sans MS" panose="030F0702030302020204" pitchFamily="66" charset="0"/>
                        </a:rPr>
                        <a:t> </a:t>
                      </a:r>
                      <a:r>
                        <a:rPr lang="en-GB" sz="1200" err="1">
                          <a:latin typeface="Comic Sans MS" panose="030F0702030302020204" pitchFamily="66" charset="0"/>
                        </a:rPr>
                        <a:t>i</a:t>
                      </a:r>
                      <a:r>
                        <a:rPr lang="en-GB" sz="1200">
                          <a:latin typeface="Comic Sans MS" panose="030F0702030302020204" pitchFamily="66" charset="0"/>
                        </a:rPr>
                        <a:t> </a:t>
                      </a:r>
                      <a:r>
                        <a:rPr lang="en-GB" sz="1200" err="1">
                          <a:latin typeface="Comic Sans MS" panose="030F0702030302020204" pitchFamily="66" charset="0"/>
                        </a:rPr>
                        <a:t>rywbeth</a:t>
                      </a:r>
                      <a:r>
                        <a:rPr lang="en-GB" sz="1200">
                          <a:latin typeface="Comic Sans MS" panose="030F0702030302020204" pitchFamily="66" charset="0"/>
                        </a:rPr>
                        <a:t> </a:t>
                      </a:r>
                      <a:r>
                        <a:rPr lang="en-GB" sz="1200" err="1">
                          <a:latin typeface="Comic Sans MS" panose="030F0702030302020204" pitchFamily="66" charset="0"/>
                        </a:rPr>
                        <a:t>i'w</a:t>
                      </a:r>
                      <a:r>
                        <a:rPr lang="en-GB" sz="1200">
                          <a:latin typeface="Comic Sans MS" panose="030F0702030302020204" pitchFamily="66" charset="0"/>
                        </a:rPr>
                        <a:t> </a:t>
                      </a:r>
                      <a:r>
                        <a:rPr lang="en-GB" sz="1200" err="1">
                          <a:latin typeface="Comic Sans MS" panose="030F0702030302020204" pitchFamily="66" charset="0"/>
                        </a:rPr>
                        <a:t>fwyta</a:t>
                      </a:r>
                      <a:r>
                        <a:rPr lang="en-GB" sz="1200">
                          <a:latin typeface="Comic Sans MS" panose="030F0702030302020204" pitchFamily="66" charset="0"/>
                        </a:rPr>
                        <a:t>! </a:t>
                      </a:r>
                      <a:r>
                        <a:rPr lang="en-GB" sz="1200" err="1">
                          <a:latin typeface="Comic Sans MS" panose="030F0702030302020204" pitchFamily="66" charset="0"/>
                        </a:rPr>
                        <a:t>Efallai</a:t>
                      </a:r>
                      <a:r>
                        <a:rPr lang="en-GB" sz="1200">
                          <a:latin typeface="Comic Sans MS" panose="030F0702030302020204" pitchFamily="66" charset="0"/>
                        </a:rPr>
                        <a:t> y </a:t>
                      </a:r>
                      <a:r>
                        <a:rPr lang="en-GB" sz="1200" err="1">
                          <a:latin typeface="Comic Sans MS" panose="030F0702030302020204" pitchFamily="66" charset="0"/>
                        </a:rPr>
                        <a:t>bydd</a:t>
                      </a:r>
                      <a:r>
                        <a:rPr lang="en-GB" sz="1200">
                          <a:latin typeface="Comic Sans MS" panose="030F0702030302020204" pitchFamily="66" charset="0"/>
                        </a:rPr>
                        <a:t> </a:t>
                      </a:r>
                      <a:r>
                        <a:rPr lang="en-GB" sz="1200" err="1">
                          <a:latin typeface="Comic Sans MS" panose="030F0702030302020204" pitchFamily="66" charset="0"/>
                        </a:rPr>
                        <a:t>angen</a:t>
                      </a:r>
                      <a:r>
                        <a:rPr lang="en-GB" sz="1200">
                          <a:latin typeface="Comic Sans MS" panose="030F0702030302020204" pitchFamily="66" charset="0"/>
                        </a:rPr>
                        <a:t> </a:t>
                      </a:r>
                      <a:r>
                        <a:rPr lang="en-GB" sz="1200" err="1">
                          <a:latin typeface="Comic Sans MS" panose="030F0702030302020204" pitchFamily="66" charset="0"/>
                        </a:rPr>
                        <a:t>byrbryd</a:t>
                      </a:r>
                      <a:r>
                        <a:rPr lang="en-GB" sz="1200">
                          <a:latin typeface="Comic Sans MS" panose="030F0702030302020204" pitchFamily="66" charset="0"/>
                        </a:rPr>
                        <a:t> (snack) </a:t>
                      </a:r>
                      <a:r>
                        <a:rPr lang="en-GB" sz="1200" err="1">
                          <a:latin typeface="Comic Sans MS" panose="030F0702030302020204" pitchFamily="66" charset="0"/>
                        </a:rPr>
                        <a:t>arnoch</a:t>
                      </a:r>
                      <a:r>
                        <a:rPr lang="en-GB" sz="1200">
                          <a:latin typeface="Comic Sans MS" panose="030F0702030302020204" pitchFamily="66" charset="0"/>
                        </a:rPr>
                        <a:t> chi </a:t>
                      </a:r>
                      <a:r>
                        <a:rPr lang="en-GB" sz="1200" err="1">
                          <a:latin typeface="Comic Sans MS" panose="030F0702030302020204" pitchFamily="66" charset="0"/>
                        </a:rPr>
                        <a:t>ond</a:t>
                      </a:r>
                      <a:r>
                        <a:rPr lang="en-GB" sz="1200">
                          <a:latin typeface="Comic Sans MS" panose="030F0702030302020204" pitchFamily="66" charset="0"/>
                        </a:rPr>
                        <a:t> gall </a:t>
                      </a:r>
                      <a:r>
                        <a:rPr lang="en-GB" sz="1200" err="1">
                          <a:latin typeface="Comic Sans MS" panose="030F0702030302020204" pitchFamily="66" charset="0"/>
                        </a:rPr>
                        <a:t>diod</a:t>
                      </a:r>
                      <a:r>
                        <a:rPr lang="en-GB" sz="1200">
                          <a:latin typeface="Comic Sans MS" panose="030F0702030302020204" pitchFamily="66" charset="0"/>
                        </a:rPr>
                        <a:t> o </a:t>
                      </a:r>
                      <a:r>
                        <a:rPr lang="en-GB" sz="1200" err="1">
                          <a:latin typeface="Comic Sans MS" panose="030F0702030302020204" pitchFamily="66" charset="0"/>
                        </a:rPr>
                        <a:t>ddŵr</a:t>
                      </a:r>
                      <a:r>
                        <a:rPr lang="en-GB" sz="1200">
                          <a:latin typeface="Comic Sans MS" panose="030F0702030302020204" pitchFamily="66" charset="0"/>
                        </a:rPr>
                        <a:t> </a:t>
                      </a:r>
                      <a:r>
                        <a:rPr lang="en-GB" sz="1200" err="1">
                          <a:latin typeface="Comic Sans MS" panose="030F0702030302020204" pitchFamily="66" charset="0"/>
                        </a:rPr>
                        <a:t>hefyd</a:t>
                      </a:r>
                      <a:r>
                        <a:rPr lang="en-GB" sz="1200">
                          <a:latin typeface="Comic Sans MS" panose="030F0702030302020204" pitchFamily="66" charset="0"/>
                        </a:rPr>
                        <a:t> </a:t>
                      </a:r>
                      <a:r>
                        <a:rPr lang="en-GB" sz="1200" err="1">
                          <a:latin typeface="Comic Sans MS" panose="030F0702030302020204" pitchFamily="66" charset="0"/>
                        </a:rPr>
                        <a:t>helpu</a:t>
                      </a:r>
                      <a:r>
                        <a:rPr lang="en-GB" sz="1200">
                          <a:latin typeface="Comic Sans MS" panose="030F0702030302020204" pitchFamily="66" charset="0"/>
                        </a:rPr>
                        <a:t> </a:t>
                      </a:r>
                      <a:r>
                        <a:rPr lang="en-GB" sz="1200" err="1">
                          <a:latin typeface="Comic Sans MS" panose="030F0702030302020204" pitchFamily="66" charset="0"/>
                        </a:rPr>
                        <a:t>i</a:t>
                      </a:r>
                      <a:r>
                        <a:rPr lang="en-GB" sz="1200">
                          <a:latin typeface="Comic Sans MS" panose="030F0702030302020204" pitchFamily="66" charset="0"/>
                        </a:rPr>
                        <a:t> </a:t>
                      </a:r>
                      <a:r>
                        <a:rPr lang="en-GB" sz="1200" err="1">
                          <a:latin typeface="Comic Sans MS" panose="030F0702030302020204" pitchFamily="66" charset="0"/>
                        </a:rPr>
                        <a:t>roi'r</a:t>
                      </a:r>
                      <a:r>
                        <a:rPr lang="en-GB" sz="1200">
                          <a:latin typeface="Comic Sans MS" panose="030F0702030302020204" pitchFamily="66" charset="0"/>
                        </a:rPr>
                        <a:t> </a:t>
                      </a:r>
                      <a:r>
                        <a:rPr lang="en-GB" sz="1200" err="1">
                          <a:latin typeface="Comic Sans MS" panose="030F0702030302020204" pitchFamily="66" charset="0"/>
                        </a:rPr>
                        <a:t>egni</a:t>
                      </a:r>
                      <a:r>
                        <a:rPr lang="en-GB" sz="1200">
                          <a:latin typeface="Comic Sans MS" panose="030F0702030302020204" pitchFamily="66" charset="0"/>
                        </a:rPr>
                        <a:t> </a:t>
                      </a:r>
                      <a:r>
                        <a:rPr lang="en-GB" sz="1200" err="1">
                          <a:latin typeface="Comic Sans MS" panose="030F0702030302020204" pitchFamily="66" charset="0"/>
                        </a:rPr>
                        <a:t>sydd</a:t>
                      </a:r>
                      <a:r>
                        <a:rPr lang="en-GB" sz="1200">
                          <a:latin typeface="Comic Sans MS" panose="030F0702030302020204" pitchFamily="66" charset="0"/>
                        </a:rPr>
                        <a:t> </a:t>
                      </a:r>
                      <a:r>
                        <a:rPr lang="en-GB" sz="1200" err="1">
                          <a:latin typeface="Comic Sans MS" panose="030F0702030302020204" pitchFamily="66" charset="0"/>
                        </a:rPr>
                        <a:t>ei</a:t>
                      </a:r>
                      <a:r>
                        <a:rPr lang="en-GB" sz="1200">
                          <a:latin typeface="Comic Sans MS" panose="030F0702030302020204" pitchFamily="66" charset="0"/>
                        </a:rPr>
                        <a:t> </a:t>
                      </a:r>
                      <a:r>
                        <a:rPr lang="en-GB" sz="1200" err="1">
                          <a:latin typeface="Comic Sans MS" panose="030F0702030302020204" pitchFamily="66" charset="0"/>
                        </a:rPr>
                        <a:t>angen</a:t>
                      </a:r>
                      <a:r>
                        <a:rPr lang="en-GB" sz="1200">
                          <a:latin typeface="Comic Sans MS" panose="030F0702030302020204" pitchFamily="66" charset="0"/>
                        </a:rPr>
                        <a:t> </a:t>
                      </a:r>
                      <a:r>
                        <a:rPr lang="en-GB" sz="1200" err="1">
                          <a:latin typeface="Comic Sans MS" panose="030F0702030302020204" pitchFamily="66" charset="0"/>
                        </a:rPr>
                        <a:t>ar</a:t>
                      </a:r>
                      <a:r>
                        <a:rPr lang="en-GB" sz="1200">
                          <a:latin typeface="Comic Sans MS" panose="030F0702030302020204" pitchFamily="66" charset="0"/>
                        </a:rPr>
                        <a:t> </a:t>
                      </a:r>
                      <a:r>
                        <a:rPr lang="en-GB" sz="1200" err="1">
                          <a:latin typeface="Comic Sans MS" panose="030F0702030302020204" pitchFamily="66" charset="0"/>
                        </a:rPr>
                        <a:t>eich</a:t>
                      </a:r>
                      <a:r>
                        <a:rPr lang="en-GB" sz="1200">
                          <a:latin typeface="Comic Sans MS" panose="030F0702030302020204" pitchFamily="66" charset="0"/>
                        </a:rPr>
                        <a:t> </a:t>
                      </a:r>
                      <a:r>
                        <a:rPr lang="en-GB" sz="1200" err="1">
                          <a:latin typeface="Comic Sans MS" panose="030F0702030302020204" pitchFamily="66" charset="0"/>
                        </a:rPr>
                        <a:t>corff</a:t>
                      </a:r>
                      <a:r>
                        <a:rPr lang="en-GB" sz="1200">
                          <a:latin typeface="Comic Sans MS" panose="030F0702030302020204" pitchFamily="66" charset="0"/>
                        </a:rPr>
                        <a:t>.</a:t>
                      </a:r>
                    </a:p>
                  </a:txBody>
                  <a:tcPr anchor="ctr"/>
                </a:tc>
                <a:extLst>
                  <a:ext uri="{0D108BD9-81ED-4DB2-BD59-A6C34878D82A}">
                    <a16:rowId xmlns:a16="http://schemas.microsoft.com/office/drawing/2014/main" val="137646950"/>
                  </a:ext>
                </a:extLst>
              </a:tr>
              <a:tr h="943679">
                <a:tc>
                  <a:txBody>
                    <a:bodyPr/>
                    <a:lstStyle/>
                    <a:p>
                      <a:pPr algn="ctr"/>
                      <a:r>
                        <a:rPr lang="en-GB" sz="1200">
                          <a:latin typeface="Comic Sans MS" panose="030F0702030302020204" pitchFamily="66" charset="0"/>
                        </a:rPr>
                        <a:t>Gall bod </a:t>
                      </a:r>
                      <a:r>
                        <a:rPr lang="en-GB" sz="1200" err="1">
                          <a:latin typeface="Comic Sans MS" panose="030F0702030302020204" pitchFamily="66" charset="0"/>
                        </a:rPr>
                        <a:t>ar-lein</a:t>
                      </a:r>
                      <a:r>
                        <a:rPr lang="en-GB" sz="1200">
                          <a:latin typeface="Comic Sans MS" panose="030F0702030302020204" pitchFamily="66" charset="0"/>
                        </a:rPr>
                        <a:t> </a:t>
                      </a:r>
                      <a:r>
                        <a:rPr lang="en-GB" sz="1200" err="1">
                          <a:latin typeface="Comic Sans MS" panose="030F0702030302020204" pitchFamily="66" charset="0"/>
                        </a:rPr>
                        <a:t>effeithio</a:t>
                      </a:r>
                      <a:r>
                        <a:rPr lang="en-GB" sz="1200">
                          <a:latin typeface="Comic Sans MS" panose="030F0702030302020204" pitchFamily="66" charset="0"/>
                        </a:rPr>
                        <a:t> </a:t>
                      </a:r>
                      <a:r>
                        <a:rPr lang="en-GB" sz="1200" err="1">
                          <a:latin typeface="Comic Sans MS" panose="030F0702030302020204" pitchFamily="66" charset="0"/>
                        </a:rPr>
                        <a:t>ar</a:t>
                      </a:r>
                      <a:r>
                        <a:rPr lang="en-GB" sz="1200">
                          <a:latin typeface="Comic Sans MS" panose="030F0702030302020204" pitchFamily="66" charset="0"/>
                        </a:rPr>
                        <a:t> </a:t>
                      </a:r>
                      <a:r>
                        <a:rPr lang="en-GB" sz="1200" err="1">
                          <a:latin typeface="Comic Sans MS" panose="030F0702030302020204" pitchFamily="66" charset="0"/>
                        </a:rPr>
                        <a:t>eich</a:t>
                      </a:r>
                      <a:r>
                        <a:rPr lang="en-GB" sz="1200">
                          <a:latin typeface="Comic Sans MS" panose="030F0702030302020204" pitchFamily="66" charset="0"/>
                        </a:rPr>
                        <a:t> </a:t>
                      </a:r>
                      <a:r>
                        <a:rPr lang="en-GB" sz="1200" err="1">
                          <a:latin typeface="Comic Sans MS" panose="030F0702030302020204" pitchFamily="66" charset="0"/>
                        </a:rPr>
                        <a:t>hwyliau</a:t>
                      </a:r>
                      <a:r>
                        <a:rPr lang="en-GB" sz="1200">
                          <a:latin typeface="Comic Sans MS" panose="030F0702030302020204" pitchFamily="66" charset="0"/>
                        </a:rPr>
                        <a:t> felly </a:t>
                      </a:r>
                      <a:r>
                        <a:rPr lang="en-GB" sz="1200" err="1">
                          <a:latin typeface="Comic Sans MS" panose="030F0702030302020204" pitchFamily="66" charset="0"/>
                        </a:rPr>
                        <a:t>rhowch</a:t>
                      </a:r>
                      <a:r>
                        <a:rPr lang="en-GB" sz="1200">
                          <a:latin typeface="Comic Sans MS" panose="030F0702030302020204" pitchFamily="66" charset="0"/>
                        </a:rPr>
                        <a:t> y </a:t>
                      </a:r>
                      <a:r>
                        <a:rPr lang="en-GB" sz="1200" err="1">
                          <a:latin typeface="Comic Sans MS" panose="030F0702030302020204" pitchFamily="66" charset="0"/>
                        </a:rPr>
                        <a:t>ddyfais</a:t>
                      </a:r>
                      <a:r>
                        <a:rPr lang="en-GB" sz="1200">
                          <a:latin typeface="Comic Sans MS" panose="030F0702030302020204" pitchFamily="66" charset="0"/>
                        </a:rPr>
                        <a:t> </a:t>
                      </a:r>
                      <a:r>
                        <a:rPr lang="en-GB" sz="1200" err="1">
                          <a:latin typeface="Comic Sans MS" panose="030F0702030302020204" pitchFamily="66" charset="0"/>
                        </a:rPr>
                        <a:t>i</a:t>
                      </a:r>
                      <a:r>
                        <a:rPr lang="en-GB" sz="1200">
                          <a:latin typeface="Comic Sans MS" panose="030F0702030302020204" pitchFamily="66" charset="0"/>
                        </a:rPr>
                        <a:t> </a:t>
                      </a:r>
                      <a:r>
                        <a:rPr lang="en-GB" sz="1200" err="1">
                          <a:latin typeface="Comic Sans MS" panose="030F0702030302020204" pitchFamily="66" charset="0"/>
                        </a:rPr>
                        <a:t>lawr</a:t>
                      </a:r>
                      <a:r>
                        <a:rPr lang="en-GB" sz="1200">
                          <a:latin typeface="Comic Sans MS" panose="030F0702030302020204" pitchFamily="66" charset="0"/>
                        </a:rPr>
                        <a:t> a </a:t>
                      </a:r>
                      <a:r>
                        <a:rPr lang="en-GB" sz="1200" err="1">
                          <a:latin typeface="Comic Sans MS" panose="030F0702030302020204" pitchFamily="66" charset="0"/>
                        </a:rPr>
                        <a:t>dewch</a:t>
                      </a:r>
                      <a:r>
                        <a:rPr lang="en-GB" sz="1200">
                          <a:latin typeface="Comic Sans MS" panose="030F0702030302020204" pitchFamily="66" charset="0"/>
                        </a:rPr>
                        <a:t> o </a:t>
                      </a:r>
                      <a:r>
                        <a:rPr lang="en-GB" sz="1200" err="1">
                          <a:latin typeface="Comic Sans MS" panose="030F0702030302020204" pitchFamily="66" charset="0"/>
                        </a:rPr>
                        <a:t>hyd</a:t>
                      </a:r>
                      <a:r>
                        <a:rPr lang="en-GB" sz="1200">
                          <a:latin typeface="Comic Sans MS" panose="030F0702030302020204" pitchFamily="66" charset="0"/>
                        </a:rPr>
                        <a:t> </a:t>
                      </a:r>
                      <a:r>
                        <a:rPr lang="en-GB" sz="1200" err="1">
                          <a:latin typeface="Comic Sans MS" panose="030F0702030302020204" pitchFamily="66" charset="0"/>
                        </a:rPr>
                        <a:t>i</a:t>
                      </a:r>
                      <a:r>
                        <a:rPr lang="en-GB" sz="1200">
                          <a:latin typeface="Comic Sans MS" panose="030F0702030302020204" pitchFamily="66" charset="0"/>
                        </a:rPr>
                        <a:t> </a:t>
                      </a:r>
                      <a:r>
                        <a:rPr lang="en-GB" sz="1200" err="1">
                          <a:latin typeface="Comic Sans MS" panose="030F0702030302020204" pitchFamily="66" charset="0"/>
                        </a:rPr>
                        <a:t>rywbeth</a:t>
                      </a:r>
                      <a:r>
                        <a:rPr lang="en-GB" sz="1200">
                          <a:latin typeface="Comic Sans MS" panose="030F0702030302020204" pitchFamily="66" charset="0"/>
                        </a:rPr>
                        <a:t> </a:t>
                      </a:r>
                      <a:r>
                        <a:rPr lang="en-GB" sz="1200" err="1">
                          <a:latin typeface="Comic Sans MS" panose="030F0702030302020204" pitchFamily="66" charset="0"/>
                        </a:rPr>
                        <a:t>i'ch</a:t>
                      </a:r>
                      <a:r>
                        <a:rPr lang="en-GB" sz="1200">
                          <a:latin typeface="Comic Sans MS" panose="030F0702030302020204" pitchFamily="66" charset="0"/>
                        </a:rPr>
                        <a:t> </a:t>
                      </a:r>
                      <a:r>
                        <a:rPr lang="en-GB" sz="1200" err="1">
                          <a:latin typeface="Comic Sans MS" panose="030F0702030302020204" pitchFamily="66" charset="0"/>
                        </a:rPr>
                        <a:t>codi</a:t>
                      </a:r>
                      <a:r>
                        <a:rPr lang="en-GB" sz="1200">
                          <a:latin typeface="Comic Sans MS" panose="030F0702030302020204" pitchFamily="66" charset="0"/>
                        </a:rPr>
                        <a:t> chi: dal </a:t>
                      </a:r>
                      <a:r>
                        <a:rPr lang="en-GB" sz="1200" err="1">
                          <a:latin typeface="Comic Sans MS" panose="030F0702030302020204" pitchFamily="66" charset="0"/>
                        </a:rPr>
                        <a:t>i</a:t>
                      </a:r>
                      <a:r>
                        <a:rPr lang="en-GB" sz="1200">
                          <a:latin typeface="Comic Sans MS" panose="030F0702030302020204" pitchFamily="66" charset="0"/>
                        </a:rPr>
                        <a:t> </a:t>
                      </a:r>
                      <a:r>
                        <a:rPr lang="en-GB" sz="1200" err="1">
                          <a:latin typeface="Comic Sans MS" panose="030F0702030302020204" pitchFamily="66" charset="0"/>
                        </a:rPr>
                        <a:t>fyny</a:t>
                      </a:r>
                      <a:r>
                        <a:rPr lang="en-GB" sz="1200">
                          <a:latin typeface="Comic Sans MS" panose="030F0702030302020204" pitchFamily="66" charset="0"/>
                        </a:rPr>
                        <a:t> </a:t>
                      </a:r>
                      <a:r>
                        <a:rPr lang="en-GB" sz="1200" err="1">
                          <a:latin typeface="Comic Sans MS" panose="030F0702030302020204" pitchFamily="66" charset="0"/>
                        </a:rPr>
                        <a:t>gyda</a:t>
                      </a:r>
                      <a:r>
                        <a:rPr lang="en-GB" sz="1200">
                          <a:latin typeface="Comic Sans MS" panose="030F0702030302020204" pitchFamily="66" charset="0"/>
                        </a:rPr>
                        <a:t> </a:t>
                      </a:r>
                      <a:r>
                        <a:rPr lang="en-GB" sz="1200" err="1">
                          <a:latin typeface="Comic Sans MS" panose="030F0702030302020204" pitchFamily="66" charset="0"/>
                        </a:rPr>
                        <a:t>ffrindiau</a:t>
                      </a:r>
                      <a:r>
                        <a:rPr lang="en-GB" sz="1200">
                          <a:latin typeface="Comic Sans MS" panose="030F0702030302020204" pitchFamily="66" charset="0"/>
                        </a:rPr>
                        <a:t> neu </a:t>
                      </a:r>
                      <a:r>
                        <a:rPr lang="en-GB" sz="1200" err="1">
                          <a:latin typeface="Comic Sans MS" panose="030F0702030302020204" pitchFamily="66" charset="0"/>
                        </a:rPr>
                        <a:t>ymlacio</a:t>
                      </a:r>
                      <a:r>
                        <a:rPr lang="en-GB" sz="1200">
                          <a:latin typeface="Comic Sans MS" panose="030F0702030302020204" pitchFamily="66" charset="0"/>
                        </a:rPr>
                        <a:t> </a:t>
                      </a:r>
                      <a:r>
                        <a:rPr lang="en-GB" sz="1200" err="1">
                          <a:latin typeface="Comic Sans MS" panose="030F0702030302020204" pitchFamily="66" charset="0"/>
                        </a:rPr>
                        <a:t>gyda'ch</a:t>
                      </a:r>
                      <a:r>
                        <a:rPr lang="en-GB" sz="1200">
                          <a:latin typeface="Comic Sans MS" panose="030F0702030302020204" pitchFamily="66" charset="0"/>
                        </a:rPr>
                        <a:t> </a:t>
                      </a:r>
                      <a:r>
                        <a:rPr lang="en-GB" sz="1200" err="1">
                          <a:latin typeface="Comic Sans MS" panose="030F0702030302020204" pitchFamily="66" charset="0"/>
                        </a:rPr>
                        <a:t>teulu</a:t>
                      </a:r>
                      <a:r>
                        <a:rPr lang="en-GB" sz="1200">
                          <a:latin typeface="Comic Sans MS" panose="030F0702030302020204" pitchFamily="66" charset="0"/>
                        </a:rPr>
                        <a:t>.</a:t>
                      </a:r>
                    </a:p>
                  </a:txBody>
                  <a:tcPr anchor="ctr"/>
                </a:tc>
                <a:extLst>
                  <a:ext uri="{0D108BD9-81ED-4DB2-BD59-A6C34878D82A}">
                    <a16:rowId xmlns:a16="http://schemas.microsoft.com/office/drawing/2014/main" val="3713515099"/>
                  </a:ext>
                </a:extLst>
              </a:tr>
              <a:tr h="914400">
                <a:tc>
                  <a:txBody>
                    <a:bodyPr/>
                    <a:lstStyle/>
                    <a:p>
                      <a:pPr algn="ctr"/>
                      <a:r>
                        <a:rPr lang="en-GB" sz="1200" err="1">
                          <a:latin typeface="Comic Sans MS" panose="030F0702030302020204" pitchFamily="66" charset="0"/>
                        </a:rPr>
                        <a:t>Peidiwch</a:t>
                      </a:r>
                      <a:r>
                        <a:rPr lang="en-GB" sz="1200">
                          <a:latin typeface="Comic Sans MS" panose="030F0702030302020204" pitchFamily="66" charset="0"/>
                        </a:rPr>
                        <a:t> â </a:t>
                      </a:r>
                      <a:r>
                        <a:rPr lang="en-GB" sz="1200" err="1">
                          <a:latin typeface="Comic Sans MS" panose="030F0702030302020204" pitchFamily="66" charset="0"/>
                        </a:rPr>
                        <a:t>phlygio</a:t>
                      </a:r>
                      <a:r>
                        <a:rPr lang="en-GB" sz="1200">
                          <a:latin typeface="Comic Sans MS" panose="030F0702030302020204" pitchFamily="66" charset="0"/>
                        </a:rPr>
                        <a:t> </a:t>
                      </a:r>
                      <a:r>
                        <a:rPr lang="en-GB" sz="1200" err="1">
                          <a:latin typeface="Comic Sans MS" panose="030F0702030302020204" pitchFamily="66" charset="0"/>
                        </a:rPr>
                        <a:t>i</a:t>
                      </a:r>
                      <a:r>
                        <a:rPr lang="en-GB" sz="1200">
                          <a:latin typeface="Comic Sans MS" panose="030F0702030302020204" pitchFamily="66" charset="0"/>
                        </a:rPr>
                        <a:t> </a:t>
                      </a:r>
                      <a:r>
                        <a:rPr lang="en-GB" sz="1200" err="1">
                          <a:latin typeface="Comic Sans MS" panose="030F0702030302020204" pitchFamily="66" charset="0"/>
                        </a:rPr>
                        <a:t>mewn</a:t>
                      </a:r>
                      <a:r>
                        <a:rPr lang="en-GB" sz="1200">
                          <a:latin typeface="Comic Sans MS" panose="030F0702030302020204" pitchFamily="66" charset="0"/>
                        </a:rPr>
                        <a:t> a dal </a:t>
                      </a:r>
                      <a:r>
                        <a:rPr lang="en-GB" sz="1200" err="1">
                          <a:latin typeface="Comic Sans MS" panose="030F0702030302020204" pitchFamily="66" charset="0"/>
                        </a:rPr>
                        <a:t>i</a:t>
                      </a:r>
                      <a:r>
                        <a:rPr lang="en-GB" sz="1200">
                          <a:latin typeface="Comic Sans MS" panose="030F0702030302020204" pitchFamily="66" charset="0"/>
                        </a:rPr>
                        <a:t> </a:t>
                      </a:r>
                      <a:r>
                        <a:rPr lang="en-GB" sz="1200" err="1">
                          <a:latin typeface="Comic Sans MS" panose="030F0702030302020204" pitchFamily="66" charset="0"/>
                        </a:rPr>
                        <a:t>ddefnyddio'r</a:t>
                      </a:r>
                      <a:r>
                        <a:rPr lang="en-GB" sz="1200">
                          <a:latin typeface="Comic Sans MS" panose="030F0702030302020204" pitchFamily="66" charset="0"/>
                        </a:rPr>
                        <a:t> </a:t>
                      </a:r>
                      <a:r>
                        <a:rPr lang="en-GB" sz="1200" err="1">
                          <a:latin typeface="Comic Sans MS" panose="030F0702030302020204" pitchFamily="66" charset="0"/>
                        </a:rPr>
                        <a:t>ddyfais</a:t>
                      </a:r>
                      <a:r>
                        <a:rPr lang="en-GB" sz="1200">
                          <a:latin typeface="Comic Sans MS" panose="030F0702030302020204" pitchFamily="66" charset="0"/>
                        </a:rPr>
                        <a:t>. </a:t>
                      </a:r>
                      <a:r>
                        <a:rPr lang="en-GB" sz="1200" err="1">
                          <a:latin typeface="Comic Sans MS" panose="030F0702030302020204" pitchFamily="66" charset="0"/>
                        </a:rPr>
                        <a:t>Defnyddiwch</a:t>
                      </a:r>
                      <a:r>
                        <a:rPr lang="en-GB" sz="1200">
                          <a:latin typeface="Comic Sans MS" panose="030F0702030302020204" pitchFamily="66" charset="0"/>
                        </a:rPr>
                        <a:t> </a:t>
                      </a:r>
                      <a:r>
                        <a:rPr lang="en-GB" sz="1200" err="1">
                          <a:latin typeface="Comic Sans MS" panose="030F0702030302020204" pitchFamily="66" charset="0"/>
                        </a:rPr>
                        <a:t>hwn</a:t>
                      </a:r>
                      <a:r>
                        <a:rPr lang="en-GB" sz="1200">
                          <a:latin typeface="Comic Sans MS" panose="030F0702030302020204" pitchFamily="66" charset="0"/>
                        </a:rPr>
                        <a:t> </a:t>
                      </a:r>
                      <a:r>
                        <a:rPr lang="en-GB" sz="1200" err="1">
                          <a:latin typeface="Comic Sans MS" panose="030F0702030302020204" pitchFamily="66" charset="0"/>
                        </a:rPr>
                        <a:t>fel</a:t>
                      </a:r>
                      <a:r>
                        <a:rPr lang="en-GB" sz="1200">
                          <a:latin typeface="Comic Sans MS" panose="030F0702030302020204" pitchFamily="66" charset="0"/>
                        </a:rPr>
                        <a:t> </a:t>
                      </a:r>
                      <a:r>
                        <a:rPr lang="en-GB" sz="1200" err="1">
                          <a:latin typeface="Comic Sans MS" panose="030F0702030302020204" pitchFamily="66" charset="0"/>
                        </a:rPr>
                        <a:t>esgus</a:t>
                      </a:r>
                      <a:r>
                        <a:rPr lang="en-GB" sz="1200">
                          <a:latin typeface="Comic Sans MS" panose="030F0702030302020204" pitchFamily="66" charset="0"/>
                        </a:rPr>
                        <a:t> </a:t>
                      </a:r>
                      <a:r>
                        <a:rPr lang="en-GB" sz="1200" err="1">
                          <a:latin typeface="Comic Sans MS" panose="030F0702030302020204" pitchFamily="66" charset="0"/>
                        </a:rPr>
                        <a:t>i'w</a:t>
                      </a:r>
                      <a:r>
                        <a:rPr lang="en-GB" sz="1200">
                          <a:latin typeface="Comic Sans MS" panose="030F0702030302020204" pitchFamily="66" charset="0"/>
                        </a:rPr>
                        <a:t> </a:t>
                      </a:r>
                      <a:r>
                        <a:rPr lang="en-GB" sz="1200" err="1">
                          <a:latin typeface="Comic Sans MS" panose="030F0702030302020204" pitchFamily="66" charset="0"/>
                        </a:rPr>
                        <a:t>roi</a:t>
                      </a:r>
                      <a:r>
                        <a:rPr lang="en-GB" sz="1200">
                          <a:latin typeface="Comic Sans MS" panose="030F0702030302020204" pitchFamily="66" charset="0"/>
                        </a:rPr>
                        <a:t> </a:t>
                      </a:r>
                      <a:r>
                        <a:rPr lang="en-GB" sz="1200" err="1">
                          <a:latin typeface="Comic Sans MS" panose="030F0702030302020204" pitchFamily="66" charset="0"/>
                        </a:rPr>
                        <a:t>i</a:t>
                      </a:r>
                      <a:r>
                        <a:rPr lang="en-GB" sz="1200">
                          <a:latin typeface="Comic Sans MS" panose="030F0702030302020204" pitchFamily="66" charset="0"/>
                        </a:rPr>
                        <a:t> un </a:t>
                      </a:r>
                      <a:r>
                        <a:rPr lang="en-GB" sz="1200" err="1">
                          <a:latin typeface="Comic Sans MS" panose="030F0702030302020204" pitchFamily="66" charset="0"/>
                        </a:rPr>
                        <a:t>ochr</a:t>
                      </a:r>
                      <a:r>
                        <a:rPr lang="en-GB" sz="1200">
                          <a:latin typeface="Comic Sans MS" panose="030F0702030302020204" pitchFamily="66" charset="0"/>
                        </a:rPr>
                        <a:t> a </a:t>
                      </a:r>
                      <a:r>
                        <a:rPr lang="en-GB" sz="1200" err="1">
                          <a:latin typeface="Comic Sans MS" panose="030F0702030302020204" pitchFamily="66" charset="0"/>
                        </a:rPr>
                        <a:t>gwneud</a:t>
                      </a:r>
                      <a:r>
                        <a:rPr lang="en-GB" sz="1200">
                          <a:latin typeface="Comic Sans MS" panose="030F0702030302020204" pitchFamily="66" charset="0"/>
                        </a:rPr>
                        <a:t> </a:t>
                      </a:r>
                      <a:r>
                        <a:rPr lang="en-GB" sz="1200" err="1">
                          <a:latin typeface="Comic Sans MS" panose="030F0702030302020204" pitchFamily="66" charset="0"/>
                        </a:rPr>
                        <a:t>rhywbeth</a:t>
                      </a:r>
                      <a:r>
                        <a:rPr lang="en-GB" sz="1200">
                          <a:latin typeface="Comic Sans MS" panose="030F0702030302020204" pitchFamily="66" charset="0"/>
                        </a:rPr>
                        <a:t> </a:t>
                      </a:r>
                      <a:r>
                        <a:rPr lang="en-GB" sz="1200" err="1">
                          <a:latin typeface="Comic Sans MS" panose="030F0702030302020204" pitchFamily="66" charset="0"/>
                        </a:rPr>
                        <a:t>arall</a:t>
                      </a:r>
                      <a:r>
                        <a:rPr lang="en-GB" sz="1200">
                          <a:latin typeface="Comic Sans MS" panose="030F0702030302020204" pitchFamily="66" charset="0"/>
                        </a:rPr>
                        <a:t> </a:t>
                      </a:r>
                      <a:r>
                        <a:rPr lang="en-GB" sz="1200" err="1">
                          <a:latin typeface="Comic Sans MS" panose="030F0702030302020204" pitchFamily="66" charset="0"/>
                        </a:rPr>
                        <a:t>yn</a:t>
                      </a:r>
                      <a:r>
                        <a:rPr lang="en-GB" sz="1200">
                          <a:latin typeface="Comic Sans MS" panose="030F0702030302020204" pitchFamily="66" charset="0"/>
                        </a:rPr>
                        <a:t> </a:t>
                      </a:r>
                      <a:r>
                        <a:rPr lang="en-GB" sz="1200" err="1">
                          <a:latin typeface="Comic Sans MS" panose="030F0702030302020204" pitchFamily="66" charset="0"/>
                        </a:rPr>
                        <a:t>lle</a:t>
                      </a:r>
                      <a:r>
                        <a:rPr lang="en-GB" sz="1200">
                          <a:latin typeface="Comic Sans MS" panose="030F0702030302020204" pitchFamily="66" charset="0"/>
                        </a:rPr>
                        <a:t>. Beth am </a:t>
                      </a:r>
                      <a:r>
                        <a:rPr lang="en-GB" sz="1200" err="1">
                          <a:latin typeface="Comic Sans MS" panose="030F0702030302020204" pitchFamily="66" charset="0"/>
                        </a:rPr>
                        <a:t>fynd</a:t>
                      </a:r>
                      <a:r>
                        <a:rPr lang="en-GB" sz="1200">
                          <a:latin typeface="Comic Sans MS" panose="030F0702030302020204" pitchFamily="66" charset="0"/>
                        </a:rPr>
                        <a:t> </a:t>
                      </a:r>
                      <a:r>
                        <a:rPr lang="en-GB" sz="1200" err="1">
                          <a:latin typeface="Comic Sans MS" panose="030F0702030302020204" pitchFamily="66" charset="0"/>
                        </a:rPr>
                        <a:t>allan</a:t>
                      </a:r>
                      <a:r>
                        <a:rPr lang="en-GB" sz="1200">
                          <a:latin typeface="Comic Sans MS" panose="030F0702030302020204" pitchFamily="66" charset="0"/>
                        </a:rPr>
                        <a:t> am </a:t>
                      </a:r>
                      <a:r>
                        <a:rPr lang="en-GB" sz="1200" err="1">
                          <a:latin typeface="Comic Sans MS" panose="030F0702030302020204" pitchFamily="66" charset="0"/>
                        </a:rPr>
                        <a:t>ychydig</a:t>
                      </a:r>
                      <a:r>
                        <a:rPr lang="en-GB" sz="1200">
                          <a:latin typeface="Comic Sans MS" panose="030F0702030302020204" pitchFamily="66" charset="0"/>
                        </a:rPr>
                        <a:t>?</a:t>
                      </a:r>
                    </a:p>
                  </a:txBody>
                  <a:tcPr anchor="ctr"/>
                </a:tc>
                <a:extLst>
                  <a:ext uri="{0D108BD9-81ED-4DB2-BD59-A6C34878D82A}">
                    <a16:rowId xmlns:a16="http://schemas.microsoft.com/office/drawing/2014/main" val="3831868040"/>
                  </a:ext>
                </a:extLst>
              </a:tr>
              <a:tr h="902208">
                <a:tc>
                  <a:txBody>
                    <a:bodyPr/>
                    <a:lstStyle/>
                    <a:p>
                      <a:pPr algn="ctr"/>
                      <a:r>
                        <a:rPr lang="en-GB" sz="1200">
                          <a:latin typeface="Comic Sans MS" panose="030F0702030302020204" pitchFamily="66" charset="0"/>
                        </a:rPr>
                        <a:t>Mae </a:t>
                      </a:r>
                      <a:r>
                        <a:rPr lang="en-GB" sz="1200" err="1">
                          <a:latin typeface="Comic Sans MS" panose="030F0702030302020204" pitchFamily="66" charset="0"/>
                        </a:rPr>
                        <a:t>hyn</a:t>
                      </a:r>
                      <a:r>
                        <a:rPr lang="en-GB" sz="1200">
                          <a:latin typeface="Comic Sans MS" panose="030F0702030302020204" pitchFamily="66" charset="0"/>
                        </a:rPr>
                        <a:t> </a:t>
                      </a:r>
                      <a:r>
                        <a:rPr lang="en-GB" sz="1200" err="1">
                          <a:latin typeface="Comic Sans MS" panose="030F0702030302020204" pitchFamily="66" charset="0"/>
                        </a:rPr>
                        <a:t>yn</a:t>
                      </a:r>
                      <a:r>
                        <a:rPr lang="en-GB" sz="1200">
                          <a:latin typeface="Comic Sans MS" panose="030F0702030302020204" pitchFamily="66" charset="0"/>
                        </a:rPr>
                        <a:t> </a:t>
                      </a:r>
                      <a:r>
                        <a:rPr lang="en-GB" sz="1200" err="1">
                          <a:latin typeface="Comic Sans MS" panose="030F0702030302020204" pitchFamily="66" charset="0"/>
                        </a:rPr>
                        <a:t>arwydd</a:t>
                      </a:r>
                      <a:r>
                        <a:rPr lang="en-GB" sz="1200">
                          <a:latin typeface="Comic Sans MS" panose="030F0702030302020204" pitchFamily="66" charset="0"/>
                        </a:rPr>
                        <a:t> </a:t>
                      </a:r>
                      <a:r>
                        <a:rPr lang="en-GB" sz="1200" err="1">
                          <a:latin typeface="Comic Sans MS" panose="030F0702030302020204" pitchFamily="66" charset="0"/>
                        </a:rPr>
                        <a:t>nad</a:t>
                      </a:r>
                      <a:r>
                        <a:rPr lang="en-GB" sz="1200">
                          <a:latin typeface="Comic Sans MS" panose="030F0702030302020204" pitchFamily="66" charset="0"/>
                        </a:rPr>
                        <a:t> </a:t>
                      </a:r>
                      <a:r>
                        <a:rPr lang="en-GB" sz="1200" err="1">
                          <a:latin typeface="Comic Sans MS" panose="030F0702030302020204" pitchFamily="66" charset="0"/>
                        </a:rPr>
                        <a:t>ydych</a:t>
                      </a:r>
                      <a:r>
                        <a:rPr lang="en-GB" sz="1200">
                          <a:latin typeface="Comic Sans MS" panose="030F0702030302020204" pitchFamily="66" charset="0"/>
                        </a:rPr>
                        <a:t> chi </a:t>
                      </a:r>
                      <a:r>
                        <a:rPr lang="en-GB" sz="1200" err="1">
                          <a:latin typeface="Comic Sans MS" panose="030F0702030302020204" pitchFamily="66" charset="0"/>
                        </a:rPr>
                        <a:t>wedi</a:t>
                      </a:r>
                      <a:r>
                        <a:rPr lang="en-GB" sz="1200">
                          <a:latin typeface="Comic Sans MS" panose="030F0702030302020204" pitchFamily="66" charset="0"/>
                        </a:rPr>
                        <a:t> bod </a:t>
                      </a:r>
                      <a:r>
                        <a:rPr lang="en-GB" sz="1200" err="1">
                          <a:latin typeface="Comic Sans MS" panose="030F0702030302020204" pitchFamily="66" charset="0"/>
                        </a:rPr>
                        <a:t>yn</a:t>
                      </a:r>
                      <a:r>
                        <a:rPr lang="en-GB" sz="1200">
                          <a:latin typeface="Comic Sans MS" panose="030F0702030302020204" pitchFamily="66" charset="0"/>
                        </a:rPr>
                        <a:t> </a:t>
                      </a:r>
                      <a:r>
                        <a:rPr lang="en-GB" sz="1200" err="1">
                          <a:latin typeface="Comic Sans MS" panose="030F0702030302020204" pitchFamily="66" charset="0"/>
                        </a:rPr>
                        <a:t>yfed</a:t>
                      </a:r>
                      <a:r>
                        <a:rPr lang="en-GB" sz="1200">
                          <a:latin typeface="Comic Sans MS" panose="030F0702030302020204" pitchFamily="66" charset="0"/>
                        </a:rPr>
                        <a:t> </a:t>
                      </a:r>
                      <a:r>
                        <a:rPr lang="en-GB" sz="1200" err="1">
                          <a:latin typeface="Comic Sans MS" panose="030F0702030302020204" pitchFamily="66" charset="0"/>
                        </a:rPr>
                        <a:t>digon</a:t>
                      </a:r>
                      <a:r>
                        <a:rPr lang="en-GB" sz="1200">
                          <a:latin typeface="Comic Sans MS" panose="030F0702030302020204" pitchFamily="66" charset="0"/>
                        </a:rPr>
                        <a:t>, felly </a:t>
                      </a:r>
                      <a:r>
                        <a:rPr lang="en-GB" sz="1200" err="1">
                          <a:latin typeface="Comic Sans MS" panose="030F0702030302020204" pitchFamily="66" charset="0"/>
                        </a:rPr>
                        <a:t>ewch</a:t>
                      </a:r>
                      <a:r>
                        <a:rPr lang="en-GB" sz="1200">
                          <a:latin typeface="Comic Sans MS" panose="030F0702030302020204" pitchFamily="66" charset="0"/>
                        </a:rPr>
                        <a:t> </a:t>
                      </a:r>
                      <a:r>
                        <a:rPr lang="en-GB" sz="1200" err="1">
                          <a:latin typeface="Comic Sans MS" panose="030F0702030302020204" pitchFamily="66" charset="0"/>
                        </a:rPr>
                        <a:t>i</a:t>
                      </a:r>
                      <a:r>
                        <a:rPr lang="en-GB" sz="1200">
                          <a:latin typeface="Comic Sans MS" panose="030F0702030302020204" pitchFamily="66" charset="0"/>
                        </a:rPr>
                        <a:t> </a:t>
                      </a:r>
                      <a:r>
                        <a:rPr lang="en-GB" sz="1200" err="1">
                          <a:latin typeface="Comic Sans MS" panose="030F0702030302020204" pitchFamily="66" charset="0"/>
                        </a:rPr>
                        <a:t>nôl</a:t>
                      </a:r>
                      <a:r>
                        <a:rPr lang="en-GB" sz="1200">
                          <a:latin typeface="Comic Sans MS" panose="030F0702030302020204" pitchFamily="66" charset="0"/>
                        </a:rPr>
                        <a:t> </a:t>
                      </a:r>
                      <a:r>
                        <a:rPr lang="en-GB" sz="1200" err="1">
                          <a:latin typeface="Comic Sans MS" panose="030F0702030302020204" pitchFamily="66" charset="0"/>
                        </a:rPr>
                        <a:t>diod</a:t>
                      </a:r>
                      <a:r>
                        <a:rPr lang="en-GB" sz="1200">
                          <a:latin typeface="Comic Sans MS" panose="030F0702030302020204" pitchFamily="66" charset="0"/>
                        </a:rPr>
                        <a:t> o </a:t>
                      </a:r>
                      <a:r>
                        <a:rPr lang="en-GB" sz="1200" err="1">
                          <a:latin typeface="Comic Sans MS" panose="030F0702030302020204" pitchFamily="66" charset="0"/>
                        </a:rPr>
                        <a:t>ddŵr</a:t>
                      </a:r>
                      <a:r>
                        <a:rPr lang="en-GB" sz="1200">
                          <a:latin typeface="Comic Sans MS" panose="030F0702030302020204" pitchFamily="66" charset="0"/>
                        </a:rPr>
                        <a:t> </a:t>
                      </a:r>
                      <a:r>
                        <a:rPr lang="en-GB" sz="1200" err="1">
                          <a:latin typeface="Comic Sans MS" panose="030F0702030302020204" pitchFamily="66" charset="0"/>
                        </a:rPr>
                        <a:t>ar</a:t>
                      </a:r>
                      <a:r>
                        <a:rPr lang="en-GB" sz="1200">
                          <a:latin typeface="Comic Sans MS" panose="030F0702030302020204" pitchFamily="66" charset="0"/>
                        </a:rPr>
                        <a:t> </a:t>
                      </a:r>
                      <a:r>
                        <a:rPr lang="en-GB" sz="1200" err="1">
                          <a:latin typeface="Comic Sans MS" panose="030F0702030302020204" pitchFamily="66" charset="0"/>
                        </a:rPr>
                        <a:t>unwaith</a:t>
                      </a:r>
                      <a:r>
                        <a:rPr lang="en-GB" sz="1200">
                          <a:latin typeface="Comic Sans MS" panose="030F0702030302020204" pitchFamily="66" charset="0"/>
                        </a:rPr>
                        <a:t>. Mae </a:t>
                      </a:r>
                      <a:r>
                        <a:rPr lang="en-GB" sz="1200" err="1">
                          <a:latin typeface="Comic Sans MS" panose="030F0702030302020204" pitchFamily="66" charset="0"/>
                        </a:rPr>
                        <a:t>hefyd</a:t>
                      </a:r>
                      <a:r>
                        <a:rPr lang="en-GB" sz="1200">
                          <a:latin typeface="Comic Sans MS" panose="030F0702030302020204" pitchFamily="66" charset="0"/>
                        </a:rPr>
                        <a:t> </a:t>
                      </a:r>
                      <a:r>
                        <a:rPr lang="en-GB" sz="1200" err="1">
                          <a:latin typeface="Comic Sans MS" panose="030F0702030302020204" pitchFamily="66" charset="0"/>
                        </a:rPr>
                        <a:t>yn</a:t>
                      </a:r>
                      <a:r>
                        <a:rPr lang="en-GB" sz="1200">
                          <a:latin typeface="Comic Sans MS" panose="030F0702030302020204" pitchFamily="66" charset="0"/>
                        </a:rPr>
                        <a:t> </a:t>
                      </a:r>
                      <a:r>
                        <a:rPr lang="en-GB" sz="1200" err="1">
                          <a:latin typeface="Comic Sans MS" panose="030F0702030302020204" pitchFamily="66" charset="0"/>
                        </a:rPr>
                        <a:t>dda</a:t>
                      </a:r>
                      <a:r>
                        <a:rPr lang="en-GB" sz="1200">
                          <a:latin typeface="Comic Sans MS" panose="030F0702030302020204" pitchFamily="66" charset="0"/>
                        </a:rPr>
                        <a:t> </a:t>
                      </a:r>
                      <a:r>
                        <a:rPr lang="en-GB" sz="1200" err="1">
                          <a:latin typeface="Comic Sans MS" panose="030F0702030302020204" pitchFamily="66" charset="0"/>
                        </a:rPr>
                        <a:t>gwneud</a:t>
                      </a:r>
                      <a:r>
                        <a:rPr lang="en-GB" sz="1200">
                          <a:latin typeface="Comic Sans MS" panose="030F0702030302020204" pitchFamily="66" charset="0"/>
                        </a:rPr>
                        <a:t> </a:t>
                      </a:r>
                      <a:r>
                        <a:rPr lang="en-GB" sz="1200" err="1">
                          <a:latin typeface="Comic Sans MS" panose="030F0702030302020204" pitchFamily="66" charset="0"/>
                        </a:rPr>
                        <a:t>rhywbeth</a:t>
                      </a:r>
                      <a:r>
                        <a:rPr lang="en-GB" sz="1200">
                          <a:latin typeface="Comic Sans MS" panose="030F0702030302020204" pitchFamily="66" charset="0"/>
                        </a:rPr>
                        <a:t> </a:t>
                      </a:r>
                      <a:r>
                        <a:rPr lang="en-GB" sz="1200" err="1">
                          <a:latin typeface="Comic Sans MS" panose="030F0702030302020204" pitchFamily="66" charset="0"/>
                        </a:rPr>
                        <a:t>sy'n</a:t>
                      </a:r>
                      <a:r>
                        <a:rPr lang="en-GB" sz="1200">
                          <a:latin typeface="Comic Sans MS" panose="030F0702030302020204" pitchFamily="66" charset="0"/>
                        </a:rPr>
                        <a:t> </a:t>
                      </a:r>
                      <a:r>
                        <a:rPr lang="en-GB" sz="1200" err="1">
                          <a:latin typeface="Comic Sans MS" panose="030F0702030302020204" pitchFamily="66" charset="0"/>
                        </a:rPr>
                        <a:t>rhoi</a:t>
                      </a:r>
                      <a:r>
                        <a:rPr lang="en-GB" sz="1200">
                          <a:latin typeface="Comic Sans MS" panose="030F0702030302020204" pitchFamily="66" charset="0"/>
                        </a:rPr>
                        <a:t> </a:t>
                      </a:r>
                      <a:r>
                        <a:rPr lang="en-GB" sz="1200" err="1">
                          <a:latin typeface="Comic Sans MS" panose="030F0702030302020204" pitchFamily="66" charset="0"/>
                        </a:rPr>
                        <a:t>seibiant</a:t>
                      </a:r>
                      <a:r>
                        <a:rPr lang="en-GB" sz="1200">
                          <a:latin typeface="Comic Sans MS" panose="030F0702030302020204" pitchFamily="66" charset="0"/>
                        </a:rPr>
                        <a:t> </a:t>
                      </a:r>
                      <a:r>
                        <a:rPr lang="en-GB" sz="1200" err="1">
                          <a:latin typeface="Comic Sans MS" panose="030F0702030302020204" pitchFamily="66" charset="0"/>
                        </a:rPr>
                        <a:t>i'ch</a:t>
                      </a:r>
                      <a:r>
                        <a:rPr lang="en-GB" sz="1200">
                          <a:latin typeface="Comic Sans MS" panose="030F0702030302020204" pitchFamily="66" charset="0"/>
                        </a:rPr>
                        <a:t> </a:t>
                      </a:r>
                      <a:r>
                        <a:rPr lang="en-GB" sz="1200" err="1">
                          <a:latin typeface="Comic Sans MS" panose="030F0702030302020204" pitchFamily="66" charset="0"/>
                        </a:rPr>
                        <a:t>llygaid</a:t>
                      </a:r>
                      <a:r>
                        <a:rPr lang="en-GB" sz="1200">
                          <a:latin typeface="Comic Sans MS" panose="030F0702030302020204" pitchFamily="66" charset="0"/>
                        </a:rPr>
                        <a:t>.</a:t>
                      </a:r>
                    </a:p>
                  </a:txBody>
                  <a:tcPr anchor="ctr"/>
                </a:tc>
                <a:extLst>
                  <a:ext uri="{0D108BD9-81ED-4DB2-BD59-A6C34878D82A}">
                    <a16:rowId xmlns:a16="http://schemas.microsoft.com/office/drawing/2014/main" val="3247723862"/>
                  </a:ext>
                </a:extLst>
              </a:tr>
            </a:tbl>
          </a:graphicData>
        </a:graphic>
      </p:graphicFrame>
      <p:cxnSp>
        <p:nvCxnSpPr>
          <p:cNvPr id="22" name="Straight Arrow Connector 21">
            <a:extLst>
              <a:ext uri="{FF2B5EF4-FFF2-40B4-BE49-F238E27FC236}">
                <a16:creationId xmlns:a16="http://schemas.microsoft.com/office/drawing/2014/main" id="{2C68605F-91D5-4528-91C2-E7DEBA0893F2}"/>
              </a:ext>
            </a:extLst>
          </p:cNvPr>
          <p:cNvCxnSpPr/>
          <p:nvPr/>
        </p:nvCxnSpPr>
        <p:spPr>
          <a:xfrm>
            <a:off x="1695450" y="2438400"/>
            <a:ext cx="1555750" cy="6821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29" name="Group 28">
            <a:extLst>
              <a:ext uri="{FF2B5EF4-FFF2-40B4-BE49-F238E27FC236}">
                <a16:creationId xmlns:a16="http://schemas.microsoft.com/office/drawing/2014/main" id="{5C382E20-3B5D-40F9-9DA3-16BD17E1CCB9}"/>
              </a:ext>
            </a:extLst>
          </p:cNvPr>
          <p:cNvGrpSpPr/>
          <p:nvPr/>
        </p:nvGrpSpPr>
        <p:grpSpPr>
          <a:xfrm>
            <a:off x="5129575" y="595669"/>
            <a:ext cx="897916" cy="875805"/>
            <a:chOff x="667657" y="2272145"/>
            <a:chExt cx="4862287" cy="5361709"/>
          </a:xfrm>
        </p:grpSpPr>
        <p:pic>
          <p:nvPicPr>
            <p:cNvPr id="27" name="Picture 26" descr="A drawing of a cartoon character&#10;&#10;Description automatically generated">
              <a:extLst>
                <a:ext uri="{FF2B5EF4-FFF2-40B4-BE49-F238E27FC236}">
                  <a16:creationId xmlns:a16="http://schemas.microsoft.com/office/drawing/2014/main" id="{D5EB4073-4345-45BA-9149-B26DBE15D56B}"/>
                </a:ext>
              </a:extLst>
            </p:cNvPr>
            <p:cNvPicPr>
              <a:picLocks noChangeAspect="1"/>
            </p:cNvPicPr>
            <p:nvPr/>
          </p:nvPicPr>
          <p:blipFill rotWithShape="1">
            <a:blip r:embed="rId5">
              <a:extLst>
                <a:ext uri="{28A0092B-C50C-407E-A947-70E740481C1C}">
                  <a14:useLocalDpi xmlns:a14="http://schemas.microsoft.com/office/drawing/2010/main" val="0"/>
                </a:ext>
              </a:extLst>
            </a:blip>
            <a:srcRect l="9736" r="19365"/>
            <a:stretch/>
          </p:blipFill>
          <p:spPr>
            <a:xfrm>
              <a:off x="667657" y="2272145"/>
              <a:ext cx="4862286" cy="5361709"/>
            </a:xfrm>
            <a:prstGeom prst="rect">
              <a:avLst/>
            </a:prstGeom>
          </p:spPr>
        </p:pic>
        <p:sp>
          <p:nvSpPr>
            <p:cNvPr id="28" name="Rectangle 27">
              <a:extLst>
                <a:ext uri="{FF2B5EF4-FFF2-40B4-BE49-F238E27FC236}">
                  <a16:creationId xmlns:a16="http://schemas.microsoft.com/office/drawing/2014/main" id="{D88FC18A-9FC4-499C-BB37-EBED6E85B02D}"/>
                </a:ext>
              </a:extLst>
            </p:cNvPr>
            <p:cNvSpPr/>
            <p:nvPr/>
          </p:nvSpPr>
          <p:spPr>
            <a:xfrm>
              <a:off x="4485820" y="6943725"/>
              <a:ext cx="1044124" cy="423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5" name="Picture 34" descr="A picture containing yellow, plane, man, orange&#10;&#10;Description automatically generated">
            <a:extLst>
              <a:ext uri="{FF2B5EF4-FFF2-40B4-BE49-F238E27FC236}">
                <a16:creationId xmlns:a16="http://schemas.microsoft.com/office/drawing/2014/main" id="{92884DA9-25EC-4EF2-9E78-4912DD29F673}"/>
              </a:ext>
            </a:extLst>
          </p:cNvPr>
          <p:cNvPicPr>
            <a:picLocks noChangeAspect="1"/>
          </p:cNvPicPr>
          <p:nvPr/>
        </p:nvPicPr>
        <p:blipFill rotWithShape="1">
          <a:blip r:embed="rId6">
            <a:extLst>
              <a:ext uri="{28A0092B-C50C-407E-A947-70E740481C1C}">
                <a14:useLocalDpi xmlns:a14="http://schemas.microsoft.com/office/drawing/2010/main" val="0"/>
              </a:ext>
            </a:extLst>
          </a:blip>
          <a:srcRect l="14034" t="14035" r="12637" b="52161"/>
          <a:stretch/>
        </p:blipFill>
        <p:spPr>
          <a:xfrm>
            <a:off x="283532" y="8844957"/>
            <a:ext cx="2623457" cy="930745"/>
          </a:xfrm>
          <a:prstGeom prst="rect">
            <a:avLst/>
          </a:prstGeom>
        </p:spPr>
      </p:pic>
      <p:pic>
        <p:nvPicPr>
          <p:cNvPr id="36" name="Picture 35" descr="A picture containing yellow, plane, man, orange&#10;&#10;Description automatically generated">
            <a:extLst>
              <a:ext uri="{FF2B5EF4-FFF2-40B4-BE49-F238E27FC236}">
                <a16:creationId xmlns:a16="http://schemas.microsoft.com/office/drawing/2014/main" id="{DA68BB80-70BF-4DAD-8C98-023A7D3B2D49}"/>
              </a:ext>
            </a:extLst>
          </p:cNvPr>
          <p:cNvPicPr>
            <a:picLocks noChangeAspect="1"/>
          </p:cNvPicPr>
          <p:nvPr/>
        </p:nvPicPr>
        <p:blipFill rotWithShape="1">
          <a:blip r:embed="rId6">
            <a:extLst>
              <a:ext uri="{28A0092B-C50C-407E-A947-70E740481C1C}">
                <a14:useLocalDpi xmlns:a14="http://schemas.microsoft.com/office/drawing/2010/main" val="0"/>
              </a:ext>
            </a:extLst>
          </a:blip>
          <a:srcRect l="14034" t="14035" r="12637" b="52161"/>
          <a:stretch/>
        </p:blipFill>
        <p:spPr>
          <a:xfrm>
            <a:off x="3877374" y="8856058"/>
            <a:ext cx="2623457" cy="930745"/>
          </a:xfrm>
          <a:prstGeom prst="rect">
            <a:avLst/>
          </a:prstGeom>
        </p:spPr>
      </p:pic>
      <p:pic>
        <p:nvPicPr>
          <p:cNvPr id="40" name="Picture 39" descr="A person sitting in front of a television&#10;&#10;Description automatically generated">
            <a:extLst>
              <a:ext uri="{FF2B5EF4-FFF2-40B4-BE49-F238E27FC236}">
                <a16:creationId xmlns:a16="http://schemas.microsoft.com/office/drawing/2014/main" id="{FAC5C198-C6E9-40DA-9D93-C6C2A3E2901D}"/>
              </a:ext>
            </a:extLst>
          </p:cNvPr>
          <p:cNvPicPr>
            <a:picLocks noChangeAspect="1"/>
          </p:cNvPicPr>
          <p:nvPr/>
        </p:nvPicPr>
        <p:blipFill rotWithShape="1">
          <a:blip r:embed="rId7">
            <a:extLst>
              <a:ext uri="{28A0092B-C50C-407E-A947-70E740481C1C}">
                <a14:useLocalDpi xmlns:a14="http://schemas.microsoft.com/office/drawing/2010/main" val="0"/>
              </a:ext>
            </a:extLst>
          </a:blip>
          <a:srcRect l="15556" t="2823" r="10139"/>
          <a:stretch/>
        </p:blipFill>
        <p:spPr>
          <a:xfrm>
            <a:off x="283532" y="7997712"/>
            <a:ext cx="1107182" cy="966603"/>
          </a:xfrm>
          <a:prstGeom prst="rect">
            <a:avLst/>
          </a:prstGeom>
          <a:ln w="28575">
            <a:solidFill>
              <a:schemeClr val="tx1"/>
            </a:solidFill>
          </a:ln>
        </p:spPr>
      </p:pic>
      <p:sp>
        <p:nvSpPr>
          <p:cNvPr id="41" name="Rectangle 40">
            <a:extLst>
              <a:ext uri="{FF2B5EF4-FFF2-40B4-BE49-F238E27FC236}">
                <a16:creationId xmlns:a16="http://schemas.microsoft.com/office/drawing/2014/main" id="{7F5490E9-6997-4882-92D7-8A8BC43FD5EE}"/>
              </a:ext>
            </a:extLst>
          </p:cNvPr>
          <p:cNvSpPr/>
          <p:nvPr/>
        </p:nvSpPr>
        <p:spPr>
          <a:xfrm>
            <a:off x="1784618" y="7997713"/>
            <a:ext cx="1106424" cy="96660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B1C3AD91-C59A-4735-96D3-2EB44BF33007}"/>
              </a:ext>
            </a:extLst>
          </p:cNvPr>
          <p:cNvSpPr txBox="1"/>
          <p:nvPr/>
        </p:nvSpPr>
        <p:spPr>
          <a:xfrm>
            <a:off x="395848" y="7708948"/>
            <a:ext cx="850028" cy="246221"/>
          </a:xfrm>
          <a:prstGeom prst="rect">
            <a:avLst/>
          </a:prstGeom>
          <a:noFill/>
        </p:spPr>
        <p:txBody>
          <a:bodyPr wrap="square" rtlCol="0">
            <a:spAutoFit/>
          </a:bodyPr>
          <a:lstStyle/>
          <a:p>
            <a:pPr algn="ctr"/>
            <a:r>
              <a:rPr lang="en-GB" sz="1000" err="1"/>
              <a:t>Tasg</a:t>
            </a:r>
            <a:r>
              <a:rPr lang="en-GB" sz="1000"/>
              <a:t> </a:t>
            </a:r>
            <a:r>
              <a:rPr lang="en-GB" sz="1000" err="1"/>
              <a:t>arlein</a:t>
            </a:r>
            <a:endParaRPr lang="en-GB" sz="1000"/>
          </a:p>
        </p:txBody>
      </p:sp>
      <p:sp>
        <p:nvSpPr>
          <p:cNvPr id="43" name="TextBox 42">
            <a:extLst>
              <a:ext uri="{FF2B5EF4-FFF2-40B4-BE49-F238E27FC236}">
                <a16:creationId xmlns:a16="http://schemas.microsoft.com/office/drawing/2014/main" id="{10061278-7008-4D99-97CE-2B99B398A6DA}"/>
              </a:ext>
            </a:extLst>
          </p:cNvPr>
          <p:cNvSpPr txBox="1"/>
          <p:nvPr/>
        </p:nvSpPr>
        <p:spPr>
          <a:xfrm>
            <a:off x="1874030" y="7615479"/>
            <a:ext cx="850028" cy="400110"/>
          </a:xfrm>
          <a:prstGeom prst="rect">
            <a:avLst/>
          </a:prstGeom>
          <a:noFill/>
        </p:spPr>
        <p:txBody>
          <a:bodyPr wrap="square" rtlCol="0">
            <a:spAutoFit/>
          </a:bodyPr>
          <a:lstStyle/>
          <a:p>
            <a:pPr algn="ctr"/>
            <a:r>
              <a:rPr lang="en-GB" sz="1000" err="1"/>
              <a:t>Tasg</a:t>
            </a:r>
            <a:r>
              <a:rPr lang="en-GB" sz="1000"/>
              <a:t> all-</a:t>
            </a:r>
            <a:r>
              <a:rPr lang="en-GB" sz="1000" err="1"/>
              <a:t>lein</a:t>
            </a:r>
            <a:r>
              <a:rPr lang="en-GB" sz="1000"/>
              <a:t> (offline)</a:t>
            </a:r>
          </a:p>
        </p:txBody>
      </p:sp>
      <p:sp>
        <p:nvSpPr>
          <p:cNvPr id="46" name="TextBox 45">
            <a:extLst>
              <a:ext uri="{FF2B5EF4-FFF2-40B4-BE49-F238E27FC236}">
                <a16:creationId xmlns:a16="http://schemas.microsoft.com/office/drawing/2014/main" id="{673858A9-8AA4-4613-8F47-D97C86F97A76}"/>
              </a:ext>
            </a:extLst>
          </p:cNvPr>
          <p:cNvSpPr txBox="1"/>
          <p:nvPr/>
        </p:nvSpPr>
        <p:spPr>
          <a:xfrm>
            <a:off x="3980366" y="7715455"/>
            <a:ext cx="850028" cy="246221"/>
          </a:xfrm>
          <a:prstGeom prst="rect">
            <a:avLst/>
          </a:prstGeom>
          <a:noFill/>
        </p:spPr>
        <p:txBody>
          <a:bodyPr wrap="square" rtlCol="0">
            <a:spAutoFit/>
          </a:bodyPr>
          <a:lstStyle/>
          <a:p>
            <a:pPr algn="ctr"/>
            <a:r>
              <a:rPr lang="en-GB" sz="1000" err="1"/>
              <a:t>Tasg</a:t>
            </a:r>
            <a:r>
              <a:rPr lang="en-GB" sz="1000"/>
              <a:t> </a:t>
            </a:r>
            <a:r>
              <a:rPr lang="en-GB" sz="1000" err="1"/>
              <a:t>arlein</a:t>
            </a:r>
            <a:endParaRPr lang="en-GB" sz="1000"/>
          </a:p>
        </p:txBody>
      </p:sp>
      <p:sp>
        <p:nvSpPr>
          <p:cNvPr id="48" name="Rectangle 47">
            <a:extLst>
              <a:ext uri="{FF2B5EF4-FFF2-40B4-BE49-F238E27FC236}">
                <a16:creationId xmlns:a16="http://schemas.microsoft.com/office/drawing/2014/main" id="{238AE1C4-54C6-4225-ADDD-A5ABDC152D13}"/>
              </a:ext>
            </a:extLst>
          </p:cNvPr>
          <p:cNvSpPr/>
          <p:nvPr/>
        </p:nvSpPr>
        <p:spPr>
          <a:xfrm>
            <a:off x="5394407" y="8011525"/>
            <a:ext cx="1106424" cy="96660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a:extLst>
              <a:ext uri="{FF2B5EF4-FFF2-40B4-BE49-F238E27FC236}">
                <a16:creationId xmlns:a16="http://schemas.microsoft.com/office/drawing/2014/main" id="{71354730-50DE-4824-B635-B17B51B6619F}"/>
              </a:ext>
            </a:extLst>
          </p:cNvPr>
          <p:cNvPicPr>
            <a:picLocks noChangeAspect="1"/>
          </p:cNvPicPr>
          <p:nvPr/>
        </p:nvPicPr>
        <p:blipFill rotWithShape="1">
          <a:blip r:embed="rId8"/>
          <a:srcRect l="66384" t="11877" r="2944" b="50000"/>
          <a:stretch/>
        </p:blipFill>
        <p:spPr>
          <a:xfrm>
            <a:off x="3847732" y="8007513"/>
            <a:ext cx="1106424" cy="966602"/>
          </a:xfrm>
          <a:prstGeom prst="rect">
            <a:avLst/>
          </a:prstGeom>
          <a:ln w="28575">
            <a:solidFill>
              <a:schemeClr val="tx1"/>
            </a:solidFill>
          </a:ln>
        </p:spPr>
      </p:pic>
      <p:sp>
        <p:nvSpPr>
          <p:cNvPr id="30" name="TextBox 29">
            <a:extLst>
              <a:ext uri="{FF2B5EF4-FFF2-40B4-BE49-F238E27FC236}">
                <a16:creationId xmlns:a16="http://schemas.microsoft.com/office/drawing/2014/main" id="{026E508E-A6F4-4889-A14A-7E24B00F3B9B}"/>
              </a:ext>
            </a:extLst>
          </p:cNvPr>
          <p:cNvSpPr txBox="1"/>
          <p:nvPr/>
        </p:nvSpPr>
        <p:spPr>
          <a:xfrm>
            <a:off x="5505071" y="7621033"/>
            <a:ext cx="850028" cy="400110"/>
          </a:xfrm>
          <a:prstGeom prst="rect">
            <a:avLst/>
          </a:prstGeom>
          <a:noFill/>
        </p:spPr>
        <p:txBody>
          <a:bodyPr wrap="square" rtlCol="0">
            <a:spAutoFit/>
          </a:bodyPr>
          <a:lstStyle/>
          <a:p>
            <a:pPr algn="ctr"/>
            <a:r>
              <a:rPr lang="en-GB" sz="1000" err="1"/>
              <a:t>Tasg</a:t>
            </a:r>
            <a:r>
              <a:rPr lang="en-GB" sz="1000"/>
              <a:t> all-</a:t>
            </a:r>
            <a:r>
              <a:rPr lang="en-GB" sz="1000" err="1"/>
              <a:t>lein</a:t>
            </a:r>
            <a:r>
              <a:rPr lang="en-GB" sz="1000"/>
              <a:t> (offline)</a:t>
            </a:r>
          </a:p>
        </p:txBody>
      </p:sp>
      <p:sp>
        <p:nvSpPr>
          <p:cNvPr id="3" name="TextBox 2">
            <a:extLst>
              <a:ext uri="{FF2B5EF4-FFF2-40B4-BE49-F238E27FC236}">
                <a16:creationId xmlns:a16="http://schemas.microsoft.com/office/drawing/2014/main" id="{E885340C-754D-4AF0-B771-D1C2A26700E8}"/>
              </a:ext>
            </a:extLst>
          </p:cNvPr>
          <p:cNvSpPr txBox="1"/>
          <p:nvPr/>
        </p:nvSpPr>
        <p:spPr>
          <a:xfrm>
            <a:off x="2612169" y="4585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Segoe Print"/>
              </a:rPr>
              <a:t>Adref</a:t>
            </a:r>
            <a:r>
              <a:rPr lang="en-US" b="1">
                <a:latin typeface="Segoe Print"/>
              </a:rPr>
              <a:t>/ At home</a:t>
            </a:r>
          </a:p>
        </p:txBody>
      </p:sp>
    </p:spTree>
    <p:extLst>
      <p:ext uri="{BB962C8B-B14F-4D97-AF65-F5344CB8AC3E}">
        <p14:creationId xmlns:p14="http://schemas.microsoft.com/office/powerpoint/2010/main" val="3025102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FE317B5-EBFA-47DC-B69C-5C477ACA0BBE}"/>
              </a:ext>
            </a:extLst>
          </p:cNvPr>
          <p:cNvSpPr/>
          <p:nvPr/>
        </p:nvSpPr>
        <p:spPr>
          <a:xfrm>
            <a:off x="106204" y="82193"/>
            <a:ext cx="6645592" cy="9771717"/>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loud 16">
            <a:extLst>
              <a:ext uri="{FF2B5EF4-FFF2-40B4-BE49-F238E27FC236}">
                <a16:creationId xmlns:a16="http://schemas.microsoft.com/office/drawing/2014/main" id="{AA5CDBE8-3A6A-4AE0-AC01-E632C350BF89}"/>
              </a:ext>
            </a:extLst>
          </p:cNvPr>
          <p:cNvSpPr/>
          <p:nvPr/>
        </p:nvSpPr>
        <p:spPr>
          <a:xfrm>
            <a:off x="155760" y="1100068"/>
            <a:ext cx="608330" cy="43156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5" name="Rectangle 14">
            <a:extLst>
              <a:ext uri="{FF2B5EF4-FFF2-40B4-BE49-F238E27FC236}">
                <a16:creationId xmlns:a16="http://schemas.microsoft.com/office/drawing/2014/main" id="{9F284E61-E4EB-465E-8292-1BBFFEFF622F}"/>
              </a:ext>
            </a:extLst>
          </p:cNvPr>
          <p:cNvSpPr/>
          <p:nvPr/>
        </p:nvSpPr>
        <p:spPr>
          <a:xfrm>
            <a:off x="106204" y="82194"/>
            <a:ext cx="6645592" cy="431560"/>
          </a:xfrm>
          <a:prstGeom prst="rect">
            <a:avLst/>
          </a:prstGeom>
          <a:solidFill>
            <a:schemeClr val="accent5">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200D121-D84A-4BCD-B515-ACDD82943885}"/>
              </a:ext>
            </a:extLst>
          </p:cNvPr>
          <p:cNvSpPr/>
          <p:nvPr/>
        </p:nvSpPr>
        <p:spPr>
          <a:xfrm>
            <a:off x="201930" y="543859"/>
            <a:ext cx="846582" cy="43156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1C67BB2-E11E-43F7-9561-53A87F98F204}"/>
              </a:ext>
            </a:extLst>
          </p:cNvPr>
          <p:cNvSpPr/>
          <p:nvPr/>
        </p:nvSpPr>
        <p:spPr>
          <a:xfrm>
            <a:off x="217170" y="595670"/>
            <a:ext cx="6438900" cy="1785104"/>
          </a:xfrm>
          <a:prstGeom prst="rect">
            <a:avLst/>
          </a:prstGeom>
        </p:spPr>
        <p:txBody>
          <a:bodyPr wrap="square">
            <a:spAutoFit/>
          </a:bodyPr>
          <a:lstStyle/>
          <a:p>
            <a:r>
              <a:rPr lang="en-GB" sz="1400" b="1" u="sng" err="1"/>
              <a:t>Tasg</a:t>
            </a:r>
            <a:r>
              <a:rPr lang="en-GB" sz="1400" b="1" u="sng"/>
              <a:t> Her</a:t>
            </a:r>
          </a:p>
          <a:p>
            <a:endParaRPr lang="en-GB" sz="1200"/>
          </a:p>
          <a:p>
            <a:endParaRPr lang="en-GB" sz="1200"/>
          </a:p>
          <a:p>
            <a:r>
              <a:rPr lang="en-GB" sz="1200" b="1" err="1"/>
              <a:t>Tasg</a:t>
            </a:r>
            <a:endParaRPr lang="en-GB" sz="1200" b="1"/>
          </a:p>
          <a:p>
            <a:endParaRPr lang="en-GB" sz="1200" b="1"/>
          </a:p>
          <a:p>
            <a:r>
              <a:rPr lang="en-GB" sz="1200" err="1"/>
              <a:t>Trowch</a:t>
            </a:r>
            <a:r>
              <a:rPr lang="en-GB" sz="1200"/>
              <a:t> </a:t>
            </a:r>
            <a:r>
              <a:rPr lang="en-GB" sz="1200" err="1"/>
              <a:t>mewn</a:t>
            </a:r>
            <a:r>
              <a:rPr lang="en-GB" sz="1200"/>
              <a:t> </a:t>
            </a:r>
            <a:r>
              <a:rPr lang="en-GB" sz="1200" err="1"/>
              <a:t>i</a:t>
            </a:r>
            <a:r>
              <a:rPr lang="en-GB" sz="1200"/>
              <a:t> </a:t>
            </a:r>
            <a:r>
              <a:rPr lang="en-GB" sz="1200" err="1"/>
              <a:t>Gyfaill</a:t>
            </a:r>
            <a:r>
              <a:rPr lang="en-GB" sz="1200"/>
              <a:t> </a:t>
            </a:r>
            <a:r>
              <a:rPr lang="en-GB" sz="1200" err="1"/>
              <a:t>Cynghori</a:t>
            </a:r>
            <a:r>
              <a:rPr lang="en-GB" sz="1200"/>
              <a:t> </a:t>
            </a:r>
            <a:r>
              <a:rPr lang="en-GB" sz="1200" err="1"/>
              <a:t>trwy</a:t>
            </a:r>
            <a:r>
              <a:rPr lang="en-GB" sz="1200"/>
              <a:t> </a:t>
            </a:r>
            <a:r>
              <a:rPr lang="en-GB" sz="1200" err="1"/>
              <a:t>ysgrifennu</a:t>
            </a:r>
            <a:r>
              <a:rPr lang="en-GB" sz="1200"/>
              <a:t> </a:t>
            </a:r>
            <a:r>
              <a:rPr lang="en-GB" sz="1200" err="1"/>
              <a:t>ymateb</a:t>
            </a:r>
            <a:r>
              <a:rPr lang="en-GB" sz="1200"/>
              <a:t> </a:t>
            </a:r>
            <a:r>
              <a:rPr lang="en-GB" sz="1200" err="1"/>
              <a:t>i'r</a:t>
            </a:r>
            <a:r>
              <a:rPr lang="en-GB" sz="1200"/>
              <a:t> </a:t>
            </a:r>
            <a:r>
              <a:rPr lang="en-GB" sz="1200" err="1"/>
              <a:t>llythyrau</a:t>
            </a:r>
            <a:r>
              <a:rPr lang="en-GB" sz="1200"/>
              <a:t> </a:t>
            </a:r>
            <a:r>
              <a:rPr lang="en-GB" sz="1200" err="1"/>
              <a:t>hyn</a:t>
            </a:r>
            <a:r>
              <a:rPr lang="en-GB" sz="1200"/>
              <a:t> </a:t>
            </a:r>
            <a:r>
              <a:rPr lang="en-GB" sz="1200" err="1"/>
              <a:t>sy'n</a:t>
            </a:r>
            <a:r>
              <a:rPr lang="en-GB" sz="1200"/>
              <a:t> </a:t>
            </a:r>
            <a:r>
              <a:rPr lang="en-GB" sz="1200" err="1"/>
              <a:t>gofyn</a:t>
            </a:r>
            <a:r>
              <a:rPr lang="en-GB" sz="1200"/>
              <a:t> am </a:t>
            </a:r>
            <a:r>
              <a:rPr lang="en-GB" sz="1200" err="1"/>
              <a:t>gyngor</a:t>
            </a:r>
            <a:r>
              <a:rPr lang="en-GB" sz="1200"/>
              <a:t> </a:t>
            </a:r>
            <a:r>
              <a:rPr lang="en-GB" sz="1200" err="1"/>
              <a:t>ynghylch</a:t>
            </a:r>
            <a:r>
              <a:rPr lang="en-GB" sz="1200"/>
              <a:t> </a:t>
            </a:r>
            <a:r>
              <a:rPr lang="en-GB" sz="1200" err="1"/>
              <a:t>treulio</a:t>
            </a:r>
            <a:r>
              <a:rPr lang="en-GB" sz="1200"/>
              <a:t> </a:t>
            </a:r>
            <a:r>
              <a:rPr lang="en-GB" sz="1200" err="1"/>
              <a:t>gormod</a:t>
            </a:r>
            <a:r>
              <a:rPr lang="en-GB" sz="1200"/>
              <a:t> o </a:t>
            </a:r>
            <a:r>
              <a:rPr lang="en-GB" sz="1200" err="1"/>
              <a:t>amser</a:t>
            </a:r>
            <a:r>
              <a:rPr lang="en-GB" sz="1200"/>
              <a:t> </a:t>
            </a:r>
            <a:r>
              <a:rPr lang="en-GB" sz="1200" err="1"/>
              <a:t>ar-lein</a:t>
            </a:r>
            <a:r>
              <a:rPr lang="en-GB" sz="1200"/>
              <a:t>. </a:t>
            </a:r>
            <a:r>
              <a:rPr lang="en-GB" sz="1200" err="1"/>
              <a:t>Allwch</a:t>
            </a:r>
            <a:r>
              <a:rPr lang="en-GB" sz="1200"/>
              <a:t> chi </a:t>
            </a:r>
            <a:r>
              <a:rPr lang="en-GB" sz="1200" err="1"/>
              <a:t>helpu</a:t>
            </a:r>
            <a:r>
              <a:rPr lang="en-GB" sz="1200"/>
              <a:t> </a:t>
            </a:r>
            <a:r>
              <a:rPr lang="en-GB" sz="1200" err="1"/>
              <a:t>pob</a:t>
            </a:r>
            <a:r>
              <a:rPr lang="en-GB" sz="1200"/>
              <a:t> person </a:t>
            </a:r>
            <a:r>
              <a:rPr lang="en-GB" sz="1200" err="1"/>
              <a:t>i</a:t>
            </a:r>
            <a:r>
              <a:rPr lang="en-GB" sz="1200"/>
              <a:t> </a:t>
            </a:r>
            <a:r>
              <a:rPr lang="en-GB" sz="1200" err="1"/>
              <a:t>gael</a:t>
            </a:r>
            <a:r>
              <a:rPr lang="en-GB" sz="1200"/>
              <a:t> </a:t>
            </a:r>
            <a:r>
              <a:rPr lang="en-GB" sz="1200" err="1"/>
              <a:t>cydbwysedd</a:t>
            </a:r>
            <a:r>
              <a:rPr lang="en-GB" sz="1200"/>
              <a:t> </a:t>
            </a:r>
            <a:r>
              <a:rPr lang="en-GB" sz="1200" err="1"/>
              <a:t>iach</a:t>
            </a:r>
            <a:r>
              <a:rPr lang="en-GB" sz="1200"/>
              <a:t>? / </a:t>
            </a:r>
            <a:r>
              <a:rPr lang="en-GB" sz="1200">
                <a:solidFill>
                  <a:srgbClr val="7030A0"/>
                </a:solidFill>
              </a:rPr>
              <a:t>Become an Agony Aunt by writing a response to these letters that are asking for advice about spending too much time online. Can you help each person gain a healthy balance?</a:t>
            </a:r>
          </a:p>
        </p:txBody>
      </p:sp>
      <p:sp>
        <p:nvSpPr>
          <p:cNvPr id="5" name="TextBox 4">
            <a:extLst>
              <a:ext uri="{FF2B5EF4-FFF2-40B4-BE49-F238E27FC236}">
                <a16:creationId xmlns:a16="http://schemas.microsoft.com/office/drawing/2014/main" id="{BBF2ADA2-76CE-40D4-AFAC-0FF86BDD8E98}"/>
              </a:ext>
            </a:extLst>
          </p:cNvPr>
          <p:cNvSpPr txBox="1"/>
          <p:nvPr/>
        </p:nvSpPr>
        <p:spPr>
          <a:xfrm>
            <a:off x="205740" y="52089"/>
            <a:ext cx="4023360" cy="461665"/>
          </a:xfrm>
          <a:prstGeom prst="rect">
            <a:avLst/>
          </a:prstGeom>
          <a:noFill/>
        </p:spPr>
        <p:txBody>
          <a:bodyPr wrap="square" rtlCol="0">
            <a:spAutoFit/>
          </a:bodyPr>
          <a:lstStyle/>
          <a:p>
            <a:pPr algn="ctr"/>
            <a:r>
              <a:rPr lang="en-GB" sz="1200" b="1" u="sng" err="1">
                <a:latin typeface="Segoe Print"/>
              </a:rPr>
              <a:t>Tasg</a:t>
            </a:r>
            <a:r>
              <a:rPr lang="en-GB" sz="1200" b="1" u="sng">
                <a:latin typeface="Segoe Print"/>
              </a:rPr>
              <a:t> </a:t>
            </a:r>
            <a:r>
              <a:rPr lang="en-GB" sz="1200" b="1" u="sng" err="1">
                <a:latin typeface="Segoe Print"/>
              </a:rPr>
              <a:t>Lles</a:t>
            </a:r>
            <a:r>
              <a:rPr lang="en-GB" sz="1200" b="1" u="sng">
                <a:latin typeface="Segoe Print"/>
              </a:rPr>
              <a:t> 3 E-</a:t>
            </a:r>
            <a:r>
              <a:rPr lang="en-GB" sz="1200" b="1" u="sng" err="1">
                <a:latin typeface="Segoe Print"/>
              </a:rPr>
              <a:t>ddiogelwch</a:t>
            </a:r>
            <a:r>
              <a:rPr lang="en-GB" sz="1200" b="1" u="sng">
                <a:latin typeface="Segoe Print"/>
              </a:rPr>
              <a:t> </a:t>
            </a:r>
            <a:r>
              <a:rPr lang="en-GB" sz="1200" b="1" u="sng" err="1">
                <a:latin typeface="Segoe Print"/>
              </a:rPr>
              <a:t>cydbwyso</a:t>
            </a:r>
            <a:r>
              <a:rPr lang="en-GB" sz="1200" b="1" u="sng">
                <a:latin typeface="Segoe Print"/>
              </a:rPr>
              <a:t> </a:t>
            </a:r>
            <a:r>
              <a:rPr lang="en-GB" sz="1200" b="1" u="sng" err="1">
                <a:latin typeface="Segoe Print"/>
              </a:rPr>
              <a:t>amser</a:t>
            </a:r>
            <a:r>
              <a:rPr lang="en-GB" sz="1200" b="1" u="sng">
                <a:latin typeface="Segoe Print"/>
              </a:rPr>
              <a:t> </a:t>
            </a:r>
            <a:r>
              <a:rPr lang="en-GB" sz="1200" b="1" u="sng" err="1">
                <a:latin typeface="Segoe Print"/>
              </a:rPr>
              <a:t>sgrin</a:t>
            </a:r>
            <a:r>
              <a:rPr lang="en-GB" sz="1200" b="1" u="sng">
                <a:latin typeface="Segoe Print"/>
              </a:rPr>
              <a:t> </a:t>
            </a:r>
          </a:p>
          <a:p>
            <a:pPr algn="ctr"/>
            <a:r>
              <a:rPr lang="en-GB" sz="1200" b="1" u="sng">
                <a:solidFill>
                  <a:srgbClr val="7030A0"/>
                </a:solidFill>
                <a:latin typeface="Segoe Print"/>
              </a:rPr>
              <a:t>Task Wellbeing 3 E-safety balancing screen time</a:t>
            </a:r>
            <a:endParaRPr lang="en-GB" sz="1200" u="sng">
              <a:latin typeface="Segoe Print"/>
            </a:endParaRPr>
          </a:p>
        </p:txBody>
      </p:sp>
      <p:pic>
        <p:nvPicPr>
          <p:cNvPr id="6" name="Picture 5">
            <a:extLst>
              <a:ext uri="{FF2B5EF4-FFF2-40B4-BE49-F238E27FC236}">
                <a16:creationId xmlns:a16="http://schemas.microsoft.com/office/drawing/2014/main" id="{C886FE6F-C493-42CF-A4A8-9A40D499A347}"/>
              </a:ext>
            </a:extLst>
          </p:cNvPr>
          <p:cNvPicPr>
            <a:picLocks noChangeAspect="1"/>
          </p:cNvPicPr>
          <p:nvPr/>
        </p:nvPicPr>
        <p:blipFill>
          <a:blip r:embed="rId2"/>
          <a:stretch>
            <a:fillRect/>
          </a:stretch>
        </p:blipFill>
        <p:spPr>
          <a:xfrm>
            <a:off x="5245867" y="107989"/>
            <a:ext cx="1303523" cy="349864"/>
          </a:xfrm>
          <a:prstGeom prst="rect">
            <a:avLst/>
          </a:prstGeom>
        </p:spPr>
      </p:pic>
      <p:pic>
        <p:nvPicPr>
          <p:cNvPr id="1026" name="Picture 2" descr="Challenge clipart free download clip art on – Gclipart.com">
            <a:extLst>
              <a:ext uri="{FF2B5EF4-FFF2-40B4-BE49-F238E27FC236}">
                <a16:creationId xmlns:a16="http://schemas.microsoft.com/office/drawing/2014/main" id="{4218A02D-F491-4CFB-944E-C0238A9BEB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11" b="95531" l="2128" r="98936">
                        <a14:foregroundMark x1="5319" y1="52514" x2="16667" y2="74302"/>
                        <a14:foregroundMark x1="14184" y1="82123" x2="16312" y2="84916"/>
                        <a14:foregroundMark x1="24823" y1="94413" x2="28014" y2="96089"/>
                        <a14:foregroundMark x1="11702" y1="64804" x2="12411" y2="67039"/>
                        <a14:foregroundMark x1="15957" y1="58101" x2="12411" y2="72626"/>
                        <a14:foregroundMark x1="12411" y1="72626" x2="12411" y2="79888"/>
                        <a14:foregroundMark x1="2482" y1="60335" x2="2482" y2="60335"/>
                        <a14:foregroundMark x1="18440" y1="30168" x2="18440" y2="30168"/>
                        <a14:foregroundMark x1="17376" y1="31285" x2="20213" y2="32402"/>
                        <a14:foregroundMark x1="62766" y1="11732" x2="60993" y2="14525"/>
                        <a14:foregroundMark x1="92199" y1="11732" x2="90071" y2="32402"/>
                        <a14:foregroundMark x1="94681" y1="3911" x2="98936" y2="16201"/>
                        <a14:foregroundMark x1="86525" y1="11732" x2="86525" y2="31844"/>
                        <a14:foregroundMark x1="89362" y1="6704" x2="87589" y2="11732"/>
                        <a14:foregroundMark x1="85816" y1="35196" x2="87943" y2="37989"/>
                        <a14:foregroundMark x1="89716" y1="32961" x2="89362" y2="37989"/>
                        <a14:foregroundMark x1="22340" y1="32961" x2="23050" y2="34078"/>
                      </a14:backgroundRemoval>
                    </a14:imgEffect>
                  </a14:imgLayer>
                </a14:imgProps>
              </a:ext>
              <a:ext uri="{28A0092B-C50C-407E-A947-70E740481C1C}">
                <a14:useLocalDpi xmlns:a14="http://schemas.microsoft.com/office/drawing/2010/main" val="0"/>
              </a:ext>
            </a:extLst>
          </a:blip>
          <a:srcRect/>
          <a:stretch>
            <a:fillRect/>
          </a:stretch>
        </p:blipFill>
        <p:spPr bwMode="auto">
          <a:xfrm>
            <a:off x="969815" y="595669"/>
            <a:ext cx="1138131" cy="7224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Folded Corner 6">
            <a:extLst>
              <a:ext uri="{FF2B5EF4-FFF2-40B4-BE49-F238E27FC236}">
                <a16:creationId xmlns:a16="http://schemas.microsoft.com/office/drawing/2014/main" id="{B15F2A9A-45EC-4BB4-A221-EDCFAE982FC8}"/>
              </a:ext>
            </a:extLst>
          </p:cNvPr>
          <p:cNvSpPr/>
          <p:nvPr/>
        </p:nvSpPr>
        <p:spPr>
          <a:xfrm>
            <a:off x="348343" y="2432585"/>
            <a:ext cx="6201047" cy="7132328"/>
          </a:xfrm>
          <a:prstGeom prst="foldedCorner">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742CBF0-771F-4EA1-8C45-CF2C6D2657AF}"/>
              </a:ext>
            </a:extLst>
          </p:cNvPr>
          <p:cNvSpPr txBox="1"/>
          <p:nvPr/>
        </p:nvSpPr>
        <p:spPr>
          <a:xfrm>
            <a:off x="348343" y="2510293"/>
            <a:ext cx="6132285" cy="1938992"/>
          </a:xfrm>
          <a:prstGeom prst="rect">
            <a:avLst/>
          </a:prstGeom>
          <a:noFill/>
        </p:spPr>
        <p:txBody>
          <a:bodyPr wrap="square" rtlCol="0">
            <a:spAutoFit/>
          </a:bodyPr>
          <a:lstStyle/>
          <a:p>
            <a:r>
              <a:rPr lang="en-US" sz="1200" err="1">
                <a:solidFill>
                  <a:schemeClr val="tx1">
                    <a:lumMod val="75000"/>
                    <a:lumOff val="25000"/>
                  </a:schemeClr>
                </a:solidFill>
                <a:latin typeface="Comic Sans MS" panose="030F0702030302020204" pitchFamily="66" charset="0"/>
              </a:rPr>
              <a:t>Annwyl</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Cyfaill</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Cynghori</a:t>
            </a:r>
            <a:r>
              <a:rPr lang="en-US" sz="1200">
                <a:solidFill>
                  <a:schemeClr val="tx1">
                    <a:lumMod val="75000"/>
                    <a:lumOff val="25000"/>
                  </a:schemeClr>
                </a:solidFill>
                <a:latin typeface="Comic Sans MS" panose="030F0702030302020204" pitchFamily="66" charset="0"/>
              </a:rPr>
              <a:t>,</a:t>
            </a:r>
          </a:p>
          <a:p>
            <a:endParaRPr lang="en-US" sz="1200">
              <a:solidFill>
                <a:schemeClr val="tx1">
                  <a:lumMod val="75000"/>
                  <a:lumOff val="25000"/>
                </a:schemeClr>
              </a:solidFill>
              <a:latin typeface="Comic Sans MS" panose="030F0702030302020204" pitchFamily="66" charset="0"/>
            </a:endParaRPr>
          </a:p>
          <a:p>
            <a:r>
              <a:rPr lang="en-US" sz="1200" err="1">
                <a:solidFill>
                  <a:schemeClr val="tx1">
                    <a:lumMod val="75000"/>
                    <a:lumOff val="25000"/>
                  </a:schemeClr>
                </a:solidFill>
                <a:latin typeface="Comic Sans MS" panose="030F0702030302020204" pitchFamily="66" charset="0"/>
              </a:rPr>
              <a:t>Dwi</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wrth</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fy</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modd</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yn</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chwarae</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ar-lein</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ond</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weithiau</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dwi'n</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cael</a:t>
            </a:r>
            <a:r>
              <a:rPr lang="en-US" sz="1200">
                <a:solidFill>
                  <a:schemeClr val="tx1">
                    <a:lumMod val="75000"/>
                    <a:lumOff val="25000"/>
                  </a:schemeClr>
                </a:solidFill>
                <a:latin typeface="Comic Sans MS" panose="030F0702030302020204" pitchFamily="66" charset="0"/>
              </a:rPr>
              <a:t> pen </a:t>
            </a:r>
            <a:r>
              <a:rPr lang="en-US" sz="1200" err="1">
                <a:solidFill>
                  <a:schemeClr val="tx1">
                    <a:lumMod val="75000"/>
                    <a:lumOff val="25000"/>
                  </a:schemeClr>
                </a:solidFill>
                <a:latin typeface="Comic Sans MS" panose="030F0702030302020204" pitchFamily="66" charset="0"/>
              </a:rPr>
              <a:t>tost</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gwael</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iawn</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Rwy’n</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meddwl</a:t>
            </a:r>
            <a:r>
              <a:rPr lang="en-US" sz="1200">
                <a:solidFill>
                  <a:schemeClr val="tx1">
                    <a:lumMod val="75000"/>
                    <a:lumOff val="25000"/>
                  </a:schemeClr>
                </a:solidFill>
                <a:latin typeface="Comic Sans MS" panose="030F0702030302020204" pitchFamily="66" charset="0"/>
              </a:rPr>
              <a:t> am </a:t>
            </a:r>
            <a:r>
              <a:rPr lang="en-US" sz="1200" err="1">
                <a:solidFill>
                  <a:schemeClr val="tx1">
                    <a:lumMod val="75000"/>
                    <a:lumOff val="25000"/>
                  </a:schemeClr>
                </a:solidFill>
                <a:latin typeface="Comic Sans MS" panose="030F0702030302020204" pitchFamily="66" charset="0"/>
              </a:rPr>
              <a:t>chwarae</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gemau</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arlein</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trwy'r</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amser</a:t>
            </a:r>
            <a:r>
              <a:rPr lang="en-US" sz="1200">
                <a:solidFill>
                  <a:schemeClr val="tx1">
                    <a:lumMod val="75000"/>
                    <a:lumOff val="25000"/>
                  </a:schemeClr>
                </a:solidFill>
                <a:latin typeface="Comic Sans MS" panose="030F0702030302020204" pitchFamily="66" charset="0"/>
              </a:rPr>
              <a:t> ac </a:t>
            </a:r>
            <a:r>
              <a:rPr lang="en-US" sz="1200" err="1">
                <a:solidFill>
                  <a:schemeClr val="tx1">
                    <a:lumMod val="75000"/>
                    <a:lumOff val="25000"/>
                  </a:schemeClr>
                </a:solidFill>
                <a:latin typeface="Comic Sans MS" panose="030F0702030302020204" pitchFamily="66" charset="0"/>
              </a:rPr>
              <a:t>weithiau</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rydw</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i</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hyd</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yn</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oed</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yn</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anghofio</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bwyta</a:t>
            </a:r>
            <a:r>
              <a:rPr lang="en-US" sz="1200">
                <a:solidFill>
                  <a:schemeClr val="tx1">
                    <a:lumMod val="75000"/>
                    <a:lumOff val="25000"/>
                  </a:schemeClr>
                </a:solidFill>
                <a:latin typeface="Comic Sans MS" panose="030F0702030302020204" pitchFamily="66" charset="0"/>
              </a:rPr>
              <a:t>.  Beth </a:t>
            </a:r>
            <a:r>
              <a:rPr lang="en-US" sz="1200" err="1">
                <a:solidFill>
                  <a:schemeClr val="tx1">
                    <a:lumMod val="75000"/>
                    <a:lumOff val="25000"/>
                  </a:schemeClr>
                </a:solidFill>
                <a:latin typeface="Comic Sans MS" panose="030F0702030302020204" pitchFamily="66" charset="0"/>
              </a:rPr>
              <a:t>ddylwn</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i</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ei</a:t>
            </a:r>
            <a:r>
              <a:rPr lang="en-US" sz="1200">
                <a:solidFill>
                  <a:schemeClr val="tx1">
                    <a:lumMod val="75000"/>
                    <a:lumOff val="25000"/>
                  </a:schemeClr>
                </a:solidFill>
                <a:latin typeface="Comic Sans MS" panose="030F0702030302020204" pitchFamily="66" charset="0"/>
              </a:rPr>
              <a:t> </a:t>
            </a:r>
            <a:r>
              <a:rPr lang="en-US" sz="1200" err="1">
                <a:solidFill>
                  <a:schemeClr val="tx1">
                    <a:lumMod val="75000"/>
                    <a:lumOff val="25000"/>
                  </a:schemeClr>
                </a:solidFill>
                <a:latin typeface="Comic Sans MS" panose="030F0702030302020204" pitchFamily="66" charset="0"/>
              </a:rPr>
              <a:t>wneud</a:t>
            </a:r>
            <a:r>
              <a:rPr lang="en-US" sz="1200">
                <a:solidFill>
                  <a:schemeClr val="tx1">
                    <a:lumMod val="75000"/>
                    <a:lumOff val="25000"/>
                  </a:schemeClr>
                </a:solidFill>
                <a:latin typeface="Comic Sans MS" panose="030F0702030302020204" pitchFamily="66" charset="0"/>
              </a:rPr>
              <a:t>?</a:t>
            </a:r>
          </a:p>
          <a:p>
            <a:endParaRPr lang="en-US" sz="1200">
              <a:solidFill>
                <a:schemeClr val="tx1">
                  <a:lumMod val="75000"/>
                  <a:lumOff val="25000"/>
                </a:schemeClr>
              </a:solidFill>
              <a:latin typeface="Comic Sans MS" panose="030F0702030302020204" pitchFamily="66" charset="0"/>
            </a:endParaRPr>
          </a:p>
          <a:p>
            <a:r>
              <a:rPr lang="en-US" sz="1200" b="1" err="1">
                <a:solidFill>
                  <a:schemeClr val="tx1">
                    <a:lumMod val="75000"/>
                    <a:lumOff val="25000"/>
                  </a:schemeClr>
                </a:solidFill>
                <a:latin typeface="Comic Sans MS" panose="030F0702030302020204" pitchFamily="66" charset="0"/>
              </a:rPr>
              <a:t>Llew</a:t>
            </a:r>
            <a:r>
              <a:rPr lang="en-US" sz="1200" b="1">
                <a:solidFill>
                  <a:schemeClr val="tx1">
                    <a:lumMod val="75000"/>
                    <a:lumOff val="25000"/>
                  </a:schemeClr>
                </a:solidFill>
                <a:latin typeface="Comic Sans MS" panose="030F0702030302020204" pitchFamily="66" charset="0"/>
              </a:rPr>
              <a:t> o </a:t>
            </a:r>
            <a:r>
              <a:rPr lang="en-US" sz="1200" b="1" err="1">
                <a:solidFill>
                  <a:schemeClr val="tx1">
                    <a:lumMod val="75000"/>
                    <a:lumOff val="25000"/>
                  </a:schemeClr>
                </a:solidFill>
                <a:latin typeface="Comic Sans MS" panose="030F0702030302020204" pitchFamily="66" charset="0"/>
              </a:rPr>
              <a:t>Gasnewydd</a:t>
            </a:r>
            <a:endParaRPr lang="en-US" sz="1200" b="1">
              <a:solidFill>
                <a:schemeClr val="tx1">
                  <a:lumMod val="75000"/>
                  <a:lumOff val="25000"/>
                </a:schemeClr>
              </a:solidFill>
              <a:latin typeface="Comic Sans MS" panose="030F0702030302020204" pitchFamily="66" charset="0"/>
            </a:endParaRPr>
          </a:p>
          <a:p>
            <a:endParaRPr lang="en-US" sz="1200" b="1">
              <a:latin typeface="Comic Sans MS" panose="030F0702030302020204" pitchFamily="66" charset="0"/>
            </a:endParaRPr>
          </a:p>
          <a:p>
            <a:endParaRPr lang="en-US" sz="1200" b="1">
              <a:latin typeface="Comic Sans MS" panose="030F0702030302020204" pitchFamily="66" charset="0"/>
            </a:endParaRPr>
          </a:p>
          <a:p>
            <a:r>
              <a:rPr lang="en-US" sz="1200" err="1">
                <a:latin typeface="Comic Sans MS" panose="030F0702030302020204" pitchFamily="66" charset="0"/>
              </a:rPr>
              <a:t>Annwyl</a:t>
            </a:r>
            <a:r>
              <a:rPr lang="en-US" sz="1200">
                <a:latin typeface="Comic Sans MS" panose="030F0702030302020204" pitchFamily="66" charset="0"/>
              </a:rPr>
              <a:t> </a:t>
            </a:r>
            <a:r>
              <a:rPr lang="en-US" sz="1200" err="1">
                <a:latin typeface="Comic Sans MS" panose="030F0702030302020204" pitchFamily="66" charset="0"/>
              </a:rPr>
              <a:t>Llew</a:t>
            </a:r>
            <a:r>
              <a:rPr lang="en-US" sz="1200">
                <a:latin typeface="Comic Sans MS" panose="030F0702030302020204" pitchFamily="66" charset="0"/>
              </a:rPr>
              <a:t>,</a:t>
            </a:r>
          </a:p>
        </p:txBody>
      </p:sp>
      <p:cxnSp>
        <p:nvCxnSpPr>
          <p:cNvPr id="10" name="Straight Connector 9">
            <a:extLst>
              <a:ext uri="{FF2B5EF4-FFF2-40B4-BE49-F238E27FC236}">
                <a16:creationId xmlns:a16="http://schemas.microsoft.com/office/drawing/2014/main" id="{47C1A64E-C211-40CE-BB2C-658154EEA318}"/>
              </a:ext>
            </a:extLst>
          </p:cNvPr>
          <p:cNvCxnSpPr/>
          <p:nvPr/>
        </p:nvCxnSpPr>
        <p:spPr>
          <a:xfrm>
            <a:off x="377371" y="4789714"/>
            <a:ext cx="6132285"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1C4CB23A-4004-4E0A-A9D5-408D7D33CB20}"/>
              </a:ext>
            </a:extLst>
          </p:cNvPr>
          <p:cNvCxnSpPr/>
          <p:nvPr/>
        </p:nvCxnSpPr>
        <p:spPr>
          <a:xfrm>
            <a:off x="362857" y="5545364"/>
            <a:ext cx="6132285"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9C68B9E-10B1-47C8-8934-90167ED7464F}"/>
              </a:ext>
            </a:extLst>
          </p:cNvPr>
          <p:cNvCxnSpPr/>
          <p:nvPr/>
        </p:nvCxnSpPr>
        <p:spPr>
          <a:xfrm>
            <a:off x="377371" y="6313714"/>
            <a:ext cx="6132285"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78CD535-4A87-43E4-8BC4-2C6FCB4D0F0C}"/>
              </a:ext>
            </a:extLst>
          </p:cNvPr>
          <p:cNvCxnSpPr/>
          <p:nvPr/>
        </p:nvCxnSpPr>
        <p:spPr>
          <a:xfrm>
            <a:off x="377371" y="7033078"/>
            <a:ext cx="6132285"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2F501F51-C60D-408B-A880-E19FD35A5B74}"/>
              </a:ext>
            </a:extLst>
          </p:cNvPr>
          <p:cNvCxnSpPr/>
          <p:nvPr/>
        </p:nvCxnSpPr>
        <p:spPr>
          <a:xfrm>
            <a:off x="417105" y="7831364"/>
            <a:ext cx="6132285"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D43DEEC-4261-4985-8EE0-310E68789F74}"/>
              </a:ext>
            </a:extLst>
          </p:cNvPr>
          <p:cNvCxnSpPr/>
          <p:nvPr/>
        </p:nvCxnSpPr>
        <p:spPr>
          <a:xfrm>
            <a:off x="377371" y="8525328"/>
            <a:ext cx="6132285" cy="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EEF38E3F-D5B0-483E-9C53-17817BEA2D5B}"/>
              </a:ext>
            </a:extLst>
          </p:cNvPr>
          <p:cNvCxnSpPr>
            <a:cxnSpLocks/>
          </p:cNvCxnSpPr>
          <p:nvPr/>
        </p:nvCxnSpPr>
        <p:spPr>
          <a:xfrm>
            <a:off x="377371" y="8940618"/>
            <a:ext cx="1036901" cy="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E6541221-AFAC-472C-A0ED-D808AC8A05ED}"/>
              </a:ext>
            </a:extLst>
          </p:cNvPr>
          <p:cNvCxnSpPr>
            <a:cxnSpLocks/>
          </p:cNvCxnSpPr>
          <p:nvPr/>
        </p:nvCxnSpPr>
        <p:spPr>
          <a:xfrm>
            <a:off x="377371" y="9359718"/>
            <a:ext cx="1305125" cy="0"/>
          </a:xfrm>
          <a:prstGeom prst="line">
            <a:avLst/>
          </a:prstGeom>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742C6E0E-FF20-441A-ADD1-337183745EEF}"/>
              </a:ext>
            </a:extLst>
          </p:cNvPr>
          <p:cNvSpPr txBox="1"/>
          <p:nvPr/>
        </p:nvSpPr>
        <p:spPr>
          <a:xfrm>
            <a:off x="308610" y="8715810"/>
            <a:ext cx="1971294" cy="646331"/>
          </a:xfrm>
          <a:prstGeom prst="rect">
            <a:avLst/>
          </a:prstGeom>
          <a:noFill/>
        </p:spPr>
        <p:txBody>
          <a:bodyPr wrap="square" rtlCol="0">
            <a:spAutoFit/>
          </a:bodyPr>
          <a:lstStyle/>
          <a:p>
            <a:r>
              <a:rPr lang="en-US" sz="1200">
                <a:latin typeface="Comic Sans MS" panose="030F0702030302020204" pitchFamily="66" charset="0"/>
              </a:rPr>
              <a:t>Oddi </a:t>
            </a:r>
            <a:r>
              <a:rPr lang="en-US" sz="1200" err="1">
                <a:latin typeface="Comic Sans MS" panose="030F0702030302020204" pitchFamily="66" charset="0"/>
              </a:rPr>
              <a:t>wrth</a:t>
            </a:r>
            <a:r>
              <a:rPr lang="en-US" sz="1200">
                <a:latin typeface="Comic Sans MS" panose="030F0702030302020204" pitchFamily="66" charset="0"/>
              </a:rPr>
              <a:t>,</a:t>
            </a:r>
          </a:p>
          <a:p>
            <a:endParaRPr lang="en-US" sz="1200">
              <a:latin typeface="Comic Sans MS" panose="030F0702030302020204" pitchFamily="66" charset="0"/>
            </a:endParaRPr>
          </a:p>
          <a:p>
            <a:r>
              <a:rPr lang="en-US" sz="1200" b="1" err="1">
                <a:latin typeface="Comic Sans MS" panose="030F0702030302020204" pitchFamily="66" charset="0"/>
              </a:rPr>
              <a:t>Cyfaill</a:t>
            </a:r>
            <a:r>
              <a:rPr lang="en-US" sz="1200" b="1">
                <a:latin typeface="Comic Sans MS" panose="030F0702030302020204" pitchFamily="66" charset="0"/>
              </a:rPr>
              <a:t> Cynghori</a:t>
            </a:r>
          </a:p>
        </p:txBody>
      </p:sp>
      <p:cxnSp>
        <p:nvCxnSpPr>
          <p:cNvPr id="31" name="Straight Connector 30">
            <a:extLst>
              <a:ext uri="{FF2B5EF4-FFF2-40B4-BE49-F238E27FC236}">
                <a16:creationId xmlns:a16="http://schemas.microsoft.com/office/drawing/2014/main" id="{28945B7F-467B-496A-A323-C73E8C2C2632}"/>
              </a:ext>
            </a:extLst>
          </p:cNvPr>
          <p:cNvCxnSpPr>
            <a:cxnSpLocks/>
          </p:cNvCxnSpPr>
          <p:nvPr/>
        </p:nvCxnSpPr>
        <p:spPr>
          <a:xfrm>
            <a:off x="377371" y="4368322"/>
            <a:ext cx="1305125" cy="0"/>
          </a:xfrm>
          <a:prstGeom prst="line">
            <a:avLst/>
          </a:prstGeom>
        </p:spPr>
        <p:style>
          <a:lnRef idx="1">
            <a:schemeClr val="dk1"/>
          </a:lnRef>
          <a:fillRef idx="0">
            <a:schemeClr val="dk1"/>
          </a:fillRef>
          <a:effectRef idx="0">
            <a:schemeClr val="dk1"/>
          </a:effectRef>
          <a:fontRef idx="minor">
            <a:schemeClr val="tx1"/>
          </a:fontRef>
        </p:style>
      </p:cxnSp>
      <p:sp>
        <p:nvSpPr>
          <p:cNvPr id="22" name="Rectangle: Folded Corner 21">
            <a:extLst>
              <a:ext uri="{FF2B5EF4-FFF2-40B4-BE49-F238E27FC236}">
                <a16:creationId xmlns:a16="http://schemas.microsoft.com/office/drawing/2014/main" id="{A69690F6-94AB-4041-BB21-342DF12E1932}"/>
              </a:ext>
            </a:extLst>
          </p:cNvPr>
          <p:cNvSpPr/>
          <p:nvPr/>
        </p:nvSpPr>
        <p:spPr>
          <a:xfrm rot="471761">
            <a:off x="5050127" y="615665"/>
            <a:ext cx="1630053" cy="888960"/>
          </a:xfrm>
          <a:prstGeom prst="foldedCorner">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750">
              <a:solidFill>
                <a:schemeClr val="tx1"/>
              </a:solidFill>
              <a:latin typeface="Lucida Calligraphy"/>
            </a:endParaRPr>
          </a:p>
          <a:p>
            <a:r>
              <a:rPr lang="en-GB" sz="750" err="1">
                <a:solidFill>
                  <a:schemeClr val="tx1"/>
                </a:solidFill>
                <a:latin typeface="Lucida Calligraphy"/>
              </a:rPr>
              <a:t>Cyfaill</a:t>
            </a:r>
            <a:r>
              <a:rPr lang="en-GB" sz="750">
                <a:solidFill>
                  <a:schemeClr val="tx1"/>
                </a:solidFill>
                <a:latin typeface="Lucida Calligraphy"/>
              </a:rPr>
              <a:t> </a:t>
            </a:r>
            <a:r>
              <a:rPr lang="en-GB" sz="750" err="1">
                <a:solidFill>
                  <a:schemeClr val="tx1"/>
                </a:solidFill>
                <a:latin typeface="Lucida Calligraphy"/>
              </a:rPr>
              <a:t>Cynghori</a:t>
            </a:r>
            <a:r>
              <a:rPr lang="en-GB" sz="750">
                <a:solidFill>
                  <a:schemeClr val="tx1"/>
                </a:solidFill>
                <a:latin typeface="Lucida Calligraphy"/>
              </a:rPr>
              <a:t> </a:t>
            </a:r>
            <a:r>
              <a:rPr lang="en-GB" sz="750" err="1">
                <a:solidFill>
                  <a:schemeClr val="tx1"/>
                </a:solidFill>
                <a:latin typeface="Lucida Calligraphy"/>
              </a:rPr>
              <a:t>yw</a:t>
            </a:r>
            <a:r>
              <a:rPr lang="en-GB" sz="750">
                <a:solidFill>
                  <a:schemeClr val="tx1"/>
                </a:solidFill>
                <a:latin typeface="Lucida Calligraphy"/>
              </a:rPr>
              <a:t> </a:t>
            </a:r>
            <a:r>
              <a:rPr lang="en-GB" sz="750" err="1">
                <a:solidFill>
                  <a:schemeClr val="tx1"/>
                </a:solidFill>
                <a:latin typeface="Lucida Calligraphy"/>
              </a:rPr>
              <a:t>rhywun</a:t>
            </a:r>
            <a:r>
              <a:rPr lang="en-GB" sz="750">
                <a:solidFill>
                  <a:schemeClr val="tx1"/>
                </a:solidFill>
                <a:latin typeface="Lucida Calligraphy"/>
              </a:rPr>
              <a:t> </a:t>
            </a:r>
            <a:r>
              <a:rPr lang="en-GB" sz="750" err="1">
                <a:solidFill>
                  <a:schemeClr val="tx1"/>
                </a:solidFill>
                <a:latin typeface="Lucida Calligraphy"/>
              </a:rPr>
              <a:t>sy'n</a:t>
            </a:r>
            <a:r>
              <a:rPr lang="en-GB" sz="750">
                <a:solidFill>
                  <a:schemeClr val="tx1"/>
                </a:solidFill>
                <a:latin typeface="Lucida Calligraphy"/>
              </a:rPr>
              <a:t> </a:t>
            </a:r>
            <a:r>
              <a:rPr lang="en-GB" sz="750" err="1">
                <a:solidFill>
                  <a:schemeClr val="tx1"/>
                </a:solidFill>
                <a:latin typeface="Lucida Calligraphy"/>
              </a:rPr>
              <a:t>rhoi</a:t>
            </a:r>
            <a:r>
              <a:rPr lang="en-GB" sz="750">
                <a:solidFill>
                  <a:schemeClr val="tx1"/>
                </a:solidFill>
                <a:latin typeface="Lucida Calligraphy"/>
              </a:rPr>
              <a:t> </a:t>
            </a:r>
            <a:r>
              <a:rPr lang="en-GB" sz="750" err="1">
                <a:solidFill>
                  <a:schemeClr val="tx1"/>
                </a:solidFill>
                <a:latin typeface="Lucida Calligraphy"/>
              </a:rPr>
              <a:t>cyngor</a:t>
            </a:r>
            <a:r>
              <a:rPr lang="en-GB" sz="750">
                <a:solidFill>
                  <a:schemeClr val="tx1"/>
                </a:solidFill>
                <a:latin typeface="Lucida Calligraphy"/>
              </a:rPr>
              <a:t> </a:t>
            </a:r>
            <a:r>
              <a:rPr lang="en-GB" sz="750" err="1">
                <a:solidFill>
                  <a:schemeClr val="tx1"/>
                </a:solidFill>
                <a:latin typeface="Lucida Calligraphy"/>
              </a:rPr>
              <a:t>i</a:t>
            </a:r>
            <a:r>
              <a:rPr lang="en-GB" sz="750">
                <a:solidFill>
                  <a:schemeClr val="tx1"/>
                </a:solidFill>
                <a:latin typeface="Lucida Calligraphy"/>
              </a:rPr>
              <a:t> </a:t>
            </a:r>
            <a:r>
              <a:rPr lang="en-GB" sz="750" err="1">
                <a:solidFill>
                  <a:schemeClr val="tx1"/>
                </a:solidFill>
                <a:latin typeface="Lucida Calligraphy"/>
              </a:rPr>
              <a:t>bobl</a:t>
            </a:r>
            <a:r>
              <a:rPr lang="en-GB" sz="750">
                <a:solidFill>
                  <a:schemeClr val="tx1"/>
                </a:solidFill>
                <a:latin typeface="Lucida Calligraphy"/>
              </a:rPr>
              <a:t> am </a:t>
            </a:r>
            <a:r>
              <a:rPr lang="en-GB" sz="750" err="1">
                <a:solidFill>
                  <a:schemeClr val="tx1"/>
                </a:solidFill>
                <a:latin typeface="Lucida Calligraphy"/>
              </a:rPr>
              <a:t>eu</a:t>
            </a:r>
            <a:r>
              <a:rPr lang="en-GB" sz="750">
                <a:solidFill>
                  <a:schemeClr val="tx1"/>
                </a:solidFill>
                <a:latin typeface="Lucida Calligraphy"/>
              </a:rPr>
              <a:t> </a:t>
            </a:r>
            <a:r>
              <a:rPr lang="en-GB" sz="750" err="1">
                <a:solidFill>
                  <a:schemeClr val="tx1"/>
                </a:solidFill>
                <a:latin typeface="Lucida Calligraphy"/>
              </a:rPr>
              <a:t>problemau</a:t>
            </a:r>
            <a:r>
              <a:rPr lang="en-GB" sz="750">
                <a:solidFill>
                  <a:schemeClr val="tx1"/>
                </a:solidFill>
                <a:latin typeface="Lucida Calligraphy"/>
              </a:rPr>
              <a:t>.</a:t>
            </a:r>
          </a:p>
          <a:p>
            <a:r>
              <a:rPr lang="en-GB" sz="750">
                <a:solidFill>
                  <a:srgbClr val="7030A0"/>
                </a:solidFill>
                <a:latin typeface="Lucida Calligraphy"/>
              </a:rPr>
              <a:t>An Agony Aunt is someone who gives advice to people about their problems.</a:t>
            </a:r>
          </a:p>
        </p:txBody>
      </p:sp>
      <p:sp>
        <p:nvSpPr>
          <p:cNvPr id="2" name="TextBox 1">
            <a:extLst>
              <a:ext uri="{FF2B5EF4-FFF2-40B4-BE49-F238E27FC236}">
                <a16:creationId xmlns:a16="http://schemas.microsoft.com/office/drawing/2014/main" id="{4BB7B4DD-437E-4673-A9B1-22AF64EF0E50}"/>
              </a:ext>
            </a:extLst>
          </p:cNvPr>
          <p:cNvSpPr txBox="1"/>
          <p:nvPr/>
        </p:nvSpPr>
        <p:spPr>
          <a:xfrm>
            <a:off x="2355194" y="41041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Segoe Print"/>
              </a:rPr>
              <a:t>Adref</a:t>
            </a:r>
            <a:r>
              <a:rPr lang="en-US" b="1">
                <a:latin typeface="Segoe Print"/>
              </a:rPr>
              <a:t>/ At home</a:t>
            </a:r>
          </a:p>
        </p:txBody>
      </p:sp>
    </p:spTree>
    <p:extLst>
      <p:ext uri="{BB962C8B-B14F-4D97-AF65-F5344CB8AC3E}">
        <p14:creationId xmlns:p14="http://schemas.microsoft.com/office/powerpoint/2010/main" val="3626899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E454C0-B828-7643-B751-2D68DE23F8AB}"/>
              </a:ext>
            </a:extLst>
          </p:cNvPr>
          <p:cNvSpPr txBox="1"/>
          <p:nvPr/>
        </p:nvSpPr>
        <p:spPr>
          <a:xfrm>
            <a:off x="389467" y="524933"/>
            <a:ext cx="5672666" cy="461665"/>
          </a:xfrm>
          <a:prstGeom prst="rect">
            <a:avLst/>
          </a:prstGeom>
          <a:noFill/>
          <a:ln>
            <a:noFill/>
          </a:ln>
        </p:spPr>
        <p:txBody>
          <a:bodyPr wrap="square" rtlCol="0">
            <a:spAutoFit/>
          </a:bodyPr>
          <a:lstStyle/>
          <a:p>
            <a:r>
              <a:rPr lang="en-US" sz="2400" b="1" err="1">
                <a:latin typeface="Segoe Print" panose="02000800000000000000" pitchFamily="2" charset="0"/>
              </a:rPr>
              <a:t>Sianel</a:t>
            </a:r>
            <a:r>
              <a:rPr lang="en-US" sz="2400" b="1">
                <a:latin typeface="Segoe Print" panose="02000800000000000000" pitchFamily="2" charset="0"/>
              </a:rPr>
              <a:t> You Tube /</a:t>
            </a:r>
            <a:r>
              <a:rPr lang="en-US" sz="2400" b="1">
                <a:solidFill>
                  <a:srgbClr val="7030A0"/>
                </a:solidFill>
                <a:latin typeface="Segoe Print" panose="02000800000000000000" pitchFamily="2" charset="0"/>
              </a:rPr>
              <a:t>You Tube channel </a:t>
            </a:r>
          </a:p>
        </p:txBody>
      </p:sp>
      <p:sp>
        <p:nvSpPr>
          <p:cNvPr id="5" name="TextBox 4">
            <a:extLst>
              <a:ext uri="{FF2B5EF4-FFF2-40B4-BE49-F238E27FC236}">
                <a16:creationId xmlns:a16="http://schemas.microsoft.com/office/drawing/2014/main" id="{76800D3A-CC72-AA45-9F7E-47683F5CCAD6}"/>
              </a:ext>
            </a:extLst>
          </p:cNvPr>
          <p:cNvSpPr txBox="1"/>
          <p:nvPr/>
        </p:nvSpPr>
        <p:spPr>
          <a:xfrm>
            <a:off x="389467" y="1134533"/>
            <a:ext cx="5672666" cy="830997"/>
          </a:xfrm>
          <a:prstGeom prst="rect">
            <a:avLst/>
          </a:prstGeom>
          <a:solidFill>
            <a:srgbClr val="FFFF00"/>
          </a:solidFill>
        </p:spPr>
        <p:txBody>
          <a:bodyPr wrap="square" rtlCol="0">
            <a:spAutoFit/>
          </a:bodyPr>
          <a:lstStyle/>
          <a:p>
            <a:r>
              <a:rPr lang="en-US" sz="1600" err="1">
                <a:latin typeface="Segoe Print" panose="02000800000000000000" pitchFamily="2" charset="0"/>
              </a:rPr>
              <a:t>Linciau</a:t>
            </a:r>
            <a:r>
              <a:rPr lang="en-US" sz="1600">
                <a:latin typeface="Segoe Print" panose="02000800000000000000" pitchFamily="2" charset="0"/>
              </a:rPr>
              <a:t> </a:t>
            </a:r>
            <a:r>
              <a:rPr lang="en-US" sz="1600" err="1">
                <a:latin typeface="Segoe Print" panose="02000800000000000000" pitchFamily="2" charset="0"/>
              </a:rPr>
              <a:t>i’r</a:t>
            </a:r>
            <a:r>
              <a:rPr lang="en-US" sz="1600">
                <a:latin typeface="Segoe Print" panose="02000800000000000000" pitchFamily="2" charset="0"/>
              </a:rPr>
              <a:t> </a:t>
            </a:r>
            <a:r>
              <a:rPr lang="en-US" sz="1600" err="1">
                <a:latin typeface="Segoe Print" panose="02000800000000000000" pitchFamily="2" charset="0"/>
              </a:rPr>
              <a:t>tasgiau</a:t>
            </a:r>
            <a:r>
              <a:rPr lang="en-US" sz="1600">
                <a:latin typeface="Segoe Print" panose="02000800000000000000" pitchFamily="2" charset="0"/>
              </a:rPr>
              <a:t> </a:t>
            </a:r>
            <a:r>
              <a:rPr lang="en-US" sz="1600" err="1">
                <a:latin typeface="Segoe Print" panose="02000800000000000000" pitchFamily="2" charset="0"/>
              </a:rPr>
              <a:t>sydd</a:t>
            </a:r>
            <a:r>
              <a:rPr lang="en-US" sz="1600">
                <a:latin typeface="Segoe Print" panose="02000800000000000000" pitchFamily="2" charset="0"/>
              </a:rPr>
              <a:t> </a:t>
            </a:r>
            <a:r>
              <a:rPr lang="en-US" sz="1600" err="1">
                <a:latin typeface="Segoe Print" panose="02000800000000000000" pitchFamily="2" charset="0"/>
              </a:rPr>
              <a:t>wedi</a:t>
            </a:r>
            <a:r>
              <a:rPr lang="en-US" sz="1600">
                <a:latin typeface="Segoe Print" panose="02000800000000000000" pitchFamily="2" charset="0"/>
              </a:rPr>
              <a:t> </a:t>
            </a:r>
            <a:r>
              <a:rPr lang="en-US" sz="1600" err="1">
                <a:latin typeface="Segoe Print" panose="02000800000000000000" pitchFamily="2" charset="0"/>
              </a:rPr>
              <a:t>uwcholeuo</a:t>
            </a:r>
            <a:r>
              <a:rPr lang="en-US" sz="1600">
                <a:latin typeface="Segoe Print" panose="02000800000000000000" pitchFamily="2" charset="0"/>
              </a:rPr>
              <a:t> </a:t>
            </a:r>
            <a:r>
              <a:rPr lang="en-US" sz="1600" err="1">
                <a:latin typeface="Segoe Print" panose="02000800000000000000" pitchFamily="2" charset="0"/>
              </a:rPr>
              <a:t>yn</a:t>
            </a:r>
            <a:r>
              <a:rPr lang="en-US" sz="1600">
                <a:latin typeface="Segoe Print" panose="02000800000000000000" pitchFamily="2" charset="0"/>
              </a:rPr>
              <a:t> </a:t>
            </a:r>
            <a:r>
              <a:rPr lang="en-US" sz="1600" err="1">
                <a:latin typeface="Segoe Print" panose="02000800000000000000" pitchFamily="2" charset="0"/>
              </a:rPr>
              <a:t>felyn</a:t>
            </a:r>
            <a:r>
              <a:rPr lang="en-US" sz="1600">
                <a:latin typeface="Segoe Print" panose="02000800000000000000" pitchFamily="2" charset="0"/>
              </a:rPr>
              <a:t>:</a:t>
            </a:r>
          </a:p>
          <a:p>
            <a:endParaRPr lang="en-US" sz="1600">
              <a:latin typeface="Segoe Print" panose="02000800000000000000" pitchFamily="2" charset="0"/>
            </a:endParaRPr>
          </a:p>
          <a:p>
            <a:r>
              <a:rPr lang="en-US" sz="1600">
                <a:solidFill>
                  <a:srgbClr val="7030A0"/>
                </a:solidFill>
                <a:latin typeface="Segoe Print" panose="02000800000000000000" pitchFamily="2" charset="0"/>
              </a:rPr>
              <a:t>Links to tasks highlighted in yellow. </a:t>
            </a:r>
          </a:p>
        </p:txBody>
      </p:sp>
      <p:sp>
        <p:nvSpPr>
          <p:cNvPr id="6" name="TextBox 5">
            <a:extLst>
              <a:ext uri="{FF2B5EF4-FFF2-40B4-BE49-F238E27FC236}">
                <a16:creationId xmlns:a16="http://schemas.microsoft.com/office/drawing/2014/main" id="{3080337A-DA4B-954C-8B3F-BDAA09FB8D3F}"/>
              </a:ext>
            </a:extLst>
          </p:cNvPr>
          <p:cNvSpPr txBox="1"/>
          <p:nvPr/>
        </p:nvSpPr>
        <p:spPr>
          <a:xfrm>
            <a:off x="389467" y="2827866"/>
            <a:ext cx="5672666" cy="1569660"/>
          </a:xfrm>
          <a:prstGeom prst="rect">
            <a:avLst/>
          </a:prstGeom>
          <a:noFill/>
        </p:spPr>
        <p:txBody>
          <a:bodyPr wrap="square" rtlCol="0" anchor="t">
            <a:spAutoFit/>
          </a:bodyPr>
          <a:lstStyle/>
          <a:p>
            <a:r>
              <a:rPr lang="en-US" sz="1600" b="1" u="sng" err="1">
                <a:latin typeface="Segoe Print"/>
              </a:rPr>
              <a:t>Tasg</a:t>
            </a:r>
            <a:r>
              <a:rPr lang="en-US" sz="1600" b="1" u="sng">
                <a:latin typeface="Segoe Print"/>
              </a:rPr>
              <a:t> </a:t>
            </a:r>
            <a:r>
              <a:rPr lang="en-US" sz="1600" b="1" u="sng" err="1">
                <a:latin typeface="Segoe Print"/>
              </a:rPr>
              <a:t>Cymraeg</a:t>
            </a:r>
            <a:r>
              <a:rPr lang="en-US" sz="1600" b="1" u="sng">
                <a:latin typeface="Segoe Print"/>
              </a:rPr>
              <a:t> 1 </a:t>
            </a:r>
            <a:r>
              <a:rPr lang="en-US" sz="1600" b="1" u="sng">
                <a:solidFill>
                  <a:srgbClr val="7030A0"/>
                </a:solidFill>
                <a:latin typeface="Segoe Print"/>
              </a:rPr>
              <a:t>/ Welsh task 1</a:t>
            </a:r>
          </a:p>
          <a:p>
            <a:endParaRPr lang="en-US" sz="1600" b="1" u="sng">
              <a:solidFill>
                <a:srgbClr val="7030A0"/>
              </a:solidFill>
              <a:latin typeface="Segoe Print" panose="02000800000000000000" pitchFamily="2" charset="0"/>
            </a:endParaRPr>
          </a:p>
          <a:p>
            <a:r>
              <a:rPr lang="en-US" sz="1600">
                <a:solidFill>
                  <a:schemeClr val="accent1"/>
                </a:solidFill>
                <a:ea typeface="+mn-lt"/>
                <a:cs typeface="+mn-lt"/>
                <a:hlinkClick r:id="rId2">
                  <a:extLst>
                    <a:ext uri="{A12FA001-AC4F-418D-AE19-62706E023703}">
                      <ahyp:hlinkClr xmlns:ahyp="http://schemas.microsoft.com/office/drawing/2018/hyperlinkcolor" val="tx"/>
                    </a:ext>
                  </a:extLst>
                </a:hlinkClick>
              </a:rPr>
              <a:t>https://youtu.be/BEdYjXN99NE</a:t>
            </a:r>
            <a:endParaRPr lang="en-US">
              <a:solidFill>
                <a:schemeClr val="accent1"/>
              </a:solidFill>
              <a:cs typeface="Calibri"/>
            </a:endParaRPr>
          </a:p>
          <a:p>
            <a:endParaRPr lang="en-US" sz="1600">
              <a:solidFill>
                <a:schemeClr val="accent1"/>
              </a:solidFill>
              <a:cs typeface="Calibri"/>
            </a:endParaRPr>
          </a:p>
          <a:p>
            <a:endParaRPr lang="en-US" sz="1600">
              <a:solidFill>
                <a:srgbClr val="4472C4"/>
              </a:solidFill>
              <a:latin typeface="Calibri" panose="020F0502020204030204"/>
              <a:cs typeface="Calibri"/>
            </a:endParaRPr>
          </a:p>
          <a:p>
            <a:endParaRPr lang="en-US" sz="1600">
              <a:solidFill>
                <a:srgbClr val="7030A0"/>
              </a:solidFill>
              <a:latin typeface="Segoe Print" panose="02000800000000000000" pitchFamily="2" charset="0"/>
            </a:endParaRPr>
          </a:p>
        </p:txBody>
      </p:sp>
      <p:sp>
        <p:nvSpPr>
          <p:cNvPr id="7" name="TextBox 6">
            <a:extLst>
              <a:ext uri="{FF2B5EF4-FFF2-40B4-BE49-F238E27FC236}">
                <a16:creationId xmlns:a16="http://schemas.microsoft.com/office/drawing/2014/main" id="{1E69FCC8-8020-F84F-B044-E020E74291A5}"/>
              </a:ext>
            </a:extLst>
          </p:cNvPr>
          <p:cNvSpPr txBox="1"/>
          <p:nvPr/>
        </p:nvSpPr>
        <p:spPr>
          <a:xfrm>
            <a:off x="389467" y="3809999"/>
            <a:ext cx="5672666" cy="830997"/>
          </a:xfrm>
          <a:prstGeom prst="rect">
            <a:avLst/>
          </a:prstGeom>
          <a:noFill/>
        </p:spPr>
        <p:txBody>
          <a:bodyPr wrap="square" rtlCol="0" anchor="t">
            <a:spAutoFit/>
          </a:bodyPr>
          <a:lstStyle/>
          <a:p>
            <a:r>
              <a:rPr lang="en-US" sz="1600" b="1" u="sng" err="1">
                <a:latin typeface="Segoe Print"/>
              </a:rPr>
              <a:t>Tasg</a:t>
            </a:r>
            <a:r>
              <a:rPr lang="en-US" sz="1600" b="1" u="sng">
                <a:latin typeface="Segoe Print"/>
              </a:rPr>
              <a:t> </a:t>
            </a:r>
            <a:r>
              <a:rPr lang="en-US" sz="1600" b="1" u="sng" err="1">
                <a:latin typeface="Segoe Print"/>
              </a:rPr>
              <a:t>Lles</a:t>
            </a:r>
            <a:r>
              <a:rPr lang="en-US" sz="1600" b="1" u="sng">
                <a:latin typeface="Segoe Print"/>
              </a:rPr>
              <a:t>  1 </a:t>
            </a:r>
            <a:r>
              <a:rPr lang="en-US" sz="1600" b="1" u="sng">
                <a:solidFill>
                  <a:srgbClr val="7030A0"/>
                </a:solidFill>
                <a:latin typeface="Segoe Print"/>
              </a:rPr>
              <a:t>/ Wellbeing task 1</a:t>
            </a:r>
          </a:p>
          <a:p>
            <a:endParaRPr lang="en-US" sz="1600">
              <a:solidFill>
                <a:srgbClr val="7030A0"/>
              </a:solidFill>
              <a:latin typeface="Segoe Print" panose="02000800000000000000" pitchFamily="2" charset="0"/>
            </a:endParaRPr>
          </a:p>
          <a:p>
            <a:r>
              <a:rPr lang="en-US" sz="1600">
                <a:solidFill>
                  <a:schemeClr val="accent1"/>
                </a:solidFill>
                <a:ea typeface="+mn-lt"/>
                <a:cs typeface="+mn-lt"/>
              </a:rPr>
              <a:t>https://youtu.be/VBIhmkCrbHw</a:t>
            </a:r>
            <a:endParaRPr lang="en-US">
              <a:solidFill>
                <a:schemeClr val="accent1"/>
              </a:solidFill>
              <a:cs typeface="Calibri"/>
            </a:endParaRPr>
          </a:p>
        </p:txBody>
      </p:sp>
      <p:sp>
        <p:nvSpPr>
          <p:cNvPr id="8" name="TextBox 7">
            <a:extLst>
              <a:ext uri="{FF2B5EF4-FFF2-40B4-BE49-F238E27FC236}">
                <a16:creationId xmlns:a16="http://schemas.microsoft.com/office/drawing/2014/main" id="{D4615ABA-BEA2-A84A-9F17-D0603ECCEE4B}"/>
              </a:ext>
            </a:extLst>
          </p:cNvPr>
          <p:cNvSpPr txBox="1"/>
          <p:nvPr/>
        </p:nvSpPr>
        <p:spPr>
          <a:xfrm>
            <a:off x="389467" y="4878917"/>
            <a:ext cx="5672666" cy="769441"/>
          </a:xfrm>
          <a:prstGeom prst="rect">
            <a:avLst/>
          </a:prstGeom>
          <a:noFill/>
        </p:spPr>
        <p:txBody>
          <a:bodyPr wrap="square" rtlCol="0" anchor="t">
            <a:spAutoFit/>
          </a:bodyPr>
          <a:lstStyle/>
          <a:p>
            <a:r>
              <a:rPr lang="en-US" sz="1600" b="1" u="sng" err="1">
                <a:latin typeface="Segoe Print"/>
              </a:rPr>
              <a:t>Tasg</a:t>
            </a:r>
            <a:r>
              <a:rPr lang="en-US" sz="1600" b="1" u="sng">
                <a:latin typeface="Segoe Print"/>
              </a:rPr>
              <a:t> </a:t>
            </a:r>
            <a:r>
              <a:rPr lang="en-US" sz="1600" b="1" u="sng" err="1">
                <a:latin typeface="Segoe Print"/>
              </a:rPr>
              <a:t>Lles</a:t>
            </a:r>
            <a:r>
              <a:rPr lang="en-US" sz="1600" b="1" u="sng">
                <a:latin typeface="Segoe Print"/>
              </a:rPr>
              <a:t>  2 </a:t>
            </a:r>
            <a:r>
              <a:rPr lang="en-US" sz="1600" b="1" u="sng">
                <a:solidFill>
                  <a:srgbClr val="7030A0"/>
                </a:solidFill>
                <a:latin typeface="Segoe Print"/>
              </a:rPr>
              <a:t>/ Wellbeing task 2</a:t>
            </a:r>
            <a:endParaRPr lang="en-US">
              <a:latin typeface="Segoe Print"/>
            </a:endParaRPr>
          </a:p>
          <a:p>
            <a:endParaRPr lang="en-US" sz="1600" b="1" u="sng">
              <a:solidFill>
                <a:srgbClr val="7030A0"/>
              </a:solidFill>
              <a:latin typeface="Segoe Print" panose="02000800000000000000" pitchFamily="2" charset="0"/>
            </a:endParaRPr>
          </a:p>
          <a:p>
            <a:r>
              <a:rPr lang="en-US" sz="1100" b="1" u="sng">
                <a:solidFill>
                  <a:srgbClr val="7030A0"/>
                </a:solidFill>
                <a:latin typeface="Segoe Print"/>
                <a:hlinkClick r:id="rId3"/>
              </a:rPr>
              <a:t>https://youtu.be/0PimysfQeE0</a:t>
            </a:r>
            <a:r>
              <a:rPr lang="en-US" sz="1100" b="1" u="sng">
                <a:solidFill>
                  <a:srgbClr val="7030A0"/>
                </a:solidFill>
                <a:latin typeface="Segoe Print"/>
              </a:rPr>
              <a:t> </a:t>
            </a:r>
            <a:endParaRPr lang="en-US" sz="1100" b="1" u="sng">
              <a:solidFill>
                <a:srgbClr val="7030A0"/>
              </a:solidFill>
              <a:latin typeface="Segoe Print" panose="02000800000000000000" pitchFamily="2" charset="0"/>
            </a:endParaRPr>
          </a:p>
        </p:txBody>
      </p:sp>
      <p:sp>
        <p:nvSpPr>
          <p:cNvPr id="9" name="TextBox 8">
            <a:extLst>
              <a:ext uri="{FF2B5EF4-FFF2-40B4-BE49-F238E27FC236}">
                <a16:creationId xmlns:a16="http://schemas.microsoft.com/office/drawing/2014/main" id="{DE14FB10-0245-0D4E-A159-5D0D6470CFDC}"/>
              </a:ext>
            </a:extLst>
          </p:cNvPr>
          <p:cNvSpPr txBox="1"/>
          <p:nvPr/>
        </p:nvSpPr>
        <p:spPr>
          <a:xfrm>
            <a:off x="162898" y="6324600"/>
            <a:ext cx="6532203" cy="1077218"/>
          </a:xfrm>
          <a:prstGeom prst="rect">
            <a:avLst/>
          </a:prstGeom>
          <a:noFill/>
        </p:spPr>
        <p:txBody>
          <a:bodyPr wrap="square" rtlCol="0">
            <a:spAutoFit/>
          </a:bodyPr>
          <a:lstStyle/>
          <a:p>
            <a:r>
              <a:rPr lang="en-US" sz="1600" b="1" err="1">
                <a:latin typeface="Segoe Print" panose="02000800000000000000" pitchFamily="2" charset="0"/>
              </a:rPr>
              <a:t>Fideos</a:t>
            </a:r>
            <a:r>
              <a:rPr lang="en-US" sz="1600" b="1">
                <a:latin typeface="Segoe Print" panose="02000800000000000000" pitchFamily="2" charset="0"/>
              </a:rPr>
              <a:t> </a:t>
            </a:r>
            <a:r>
              <a:rPr lang="en-US" sz="1600" b="1" err="1">
                <a:latin typeface="Segoe Print" panose="02000800000000000000" pitchFamily="2" charset="0"/>
              </a:rPr>
              <a:t>ychwanegol</a:t>
            </a:r>
            <a:r>
              <a:rPr lang="en-US" sz="1600" b="1">
                <a:latin typeface="Segoe Print" panose="02000800000000000000" pitchFamily="2" charset="0"/>
              </a:rPr>
              <a:t>: </a:t>
            </a:r>
            <a:r>
              <a:rPr lang="en-US" sz="1600" b="1" err="1">
                <a:latin typeface="Segoe Print" panose="02000800000000000000" pitchFamily="2" charset="0"/>
              </a:rPr>
              <a:t>Bydd</a:t>
            </a:r>
            <a:r>
              <a:rPr lang="en-US" sz="1600" b="1">
                <a:latin typeface="Segoe Print" panose="02000800000000000000" pitchFamily="2" charset="0"/>
              </a:rPr>
              <a:t> </a:t>
            </a:r>
            <a:r>
              <a:rPr lang="en-US" sz="1600" b="1" err="1">
                <a:latin typeface="Segoe Print" panose="02000800000000000000" pitchFamily="2" charset="0"/>
              </a:rPr>
              <a:t>rhain</a:t>
            </a:r>
            <a:r>
              <a:rPr lang="en-US" sz="1600" b="1">
                <a:latin typeface="Segoe Print" panose="02000800000000000000" pitchFamily="2" charset="0"/>
              </a:rPr>
              <a:t> yn </a:t>
            </a:r>
            <a:r>
              <a:rPr lang="en-US" sz="1600" b="1" err="1">
                <a:latin typeface="Segoe Print" panose="02000800000000000000" pitchFamily="2" charset="0"/>
              </a:rPr>
              <a:t>helpu</a:t>
            </a:r>
            <a:r>
              <a:rPr lang="en-US" sz="1600" b="1">
                <a:latin typeface="Segoe Print" panose="02000800000000000000" pitchFamily="2" charset="0"/>
              </a:rPr>
              <a:t> </a:t>
            </a:r>
            <a:r>
              <a:rPr lang="en-US" sz="1600" b="1" err="1">
                <a:latin typeface="Segoe Print" panose="02000800000000000000" pitchFamily="2" charset="0"/>
              </a:rPr>
              <a:t>gyda’r</a:t>
            </a:r>
            <a:r>
              <a:rPr lang="en-US" sz="1600" b="1">
                <a:latin typeface="Segoe Print" panose="02000800000000000000" pitchFamily="2" charset="0"/>
              </a:rPr>
              <a:t> </a:t>
            </a:r>
            <a:r>
              <a:rPr lang="en-US" sz="1600" b="1" err="1">
                <a:latin typeface="Segoe Print" panose="02000800000000000000" pitchFamily="2" charset="0"/>
              </a:rPr>
              <a:t>tasgau</a:t>
            </a:r>
            <a:r>
              <a:rPr lang="en-US" sz="1600" b="1">
                <a:latin typeface="Segoe Print" panose="02000800000000000000" pitchFamily="2" charset="0"/>
              </a:rPr>
              <a:t> </a:t>
            </a:r>
            <a:r>
              <a:rPr lang="en-US" sz="1600" b="1" err="1">
                <a:latin typeface="Segoe Print" panose="02000800000000000000" pitchFamily="2" charset="0"/>
              </a:rPr>
              <a:t>adre</a:t>
            </a:r>
            <a:r>
              <a:rPr lang="en-US" sz="1600" b="1">
                <a:latin typeface="Segoe Print" panose="02000800000000000000" pitchFamily="2" charset="0"/>
              </a:rPr>
              <a:t>. </a:t>
            </a:r>
            <a:r>
              <a:rPr lang="en-US" sz="1600" b="1">
                <a:solidFill>
                  <a:srgbClr val="7030A0"/>
                </a:solidFill>
                <a:latin typeface="Segoe Print" panose="02000800000000000000" pitchFamily="2" charset="0"/>
              </a:rPr>
              <a:t>Additional videos: These will help with the following tasks at home. </a:t>
            </a:r>
          </a:p>
          <a:p>
            <a:endParaRPr lang="en-US" sz="1600">
              <a:solidFill>
                <a:srgbClr val="7030A0"/>
              </a:solidFill>
              <a:latin typeface="Segoe Print" panose="02000800000000000000" pitchFamily="2" charset="0"/>
            </a:endParaRPr>
          </a:p>
        </p:txBody>
      </p:sp>
      <p:sp>
        <p:nvSpPr>
          <p:cNvPr id="2" name="Rectangle 1">
            <a:extLst>
              <a:ext uri="{FF2B5EF4-FFF2-40B4-BE49-F238E27FC236}">
                <a16:creationId xmlns:a16="http://schemas.microsoft.com/office/drawing/2014/main" id="{4C09B69D-5D20-4771-8765-06E96413299F}"/>
              </a:ext>
            </a:extLst>
          </p:cNvPr>
          <p:cNvSpPr/>
          <p:nvPr/>
        </p:nvSpPr>
        <p:spPr>
          <a:xfrm>
            <a:off x="162898" y="7315807"/>
            <a:ext cx="6532203" cy="1569660"/>
          </a:xfrm>
          <a:prstGeom prst="rect">
            <a:avLst/>
          </a:prstGeom>
        </p:spPr>
        <p:txBody>
          <a:bodyPr wrap="square" anchor="t">
            <a:spAutoFit/>
          </a:bodyPr>
          <a:lstStyle/>
          <a:p>
            <a:endParaRPr lang="en-GB" sz="1200">
              <a:latin typeface="Segoe Print"/>
              <a:cs typeface="Calibri"/>
            </a:endParaRPr>
          </a:p>
          <a:p>
            <a:r>
              <a:rPr lang="en-GB" sz="1200" u="sng" err="1">
                <a:latin typeface="Segoe Print"/>
                <a:cs typeface="Calibri"/>
              </a:rPr>
              <a:t>Tasg</a:t>
            </a:r>
            <a:r>
              <a:rPr lang="en-GB" sz="1200" u="sng">
                <a:latin typeface="Segoe Print"/>
                <a:cs typeface="Calibri"/>
              </a:rPr>
              <a:t> 1 </a:t>
            </a:r>
            <a:r>
              <a:rPr lang="en-GB" sz="1200" u="sng" err="1">
                <a:latin typeface="Segoe Print"/>
                <a:cs typeface="Calibri"/>
              </a:rPr>
              <a:t>Mathemateg</a:t>
            </a:r>
            <a:r>
              <a:rPr lang="en-GB" sz="1200" u="sng">
                <a:latin typeface="Segoe Print"/>
                <a:cs typeface="Calibri"/>
              </a:rPr>
              <a:t>/ </a:t>
            </a:r>
            <a:r>
              <a:rPr lang="en-GB" sz="1200" u="sng">
                <a:solidFill>
                  <a:srgbClr val="7030A0"/>
                </a:solidFill>
                <a:latin typeface="Segoe Print"/>
                <a:cs typeface="Calibri"/>
              </a:rPr>
              <a:t>Task 1 Mathematics</a:t>
            </a:r>
          </a:p>
          <a:p>
            <a:r>
              <a:rPr lang="en-GB" sz="1200">
                <a:latin typeface="Segoe Print"/>
                <a:cs typeface="Calibri"/>
                <a:hlinkClick r:id="rId4"/>
              </a:rPr>
              <a:t>https://youtu.be/dQr94mLSI48</a:t>
            </a:r>
            <a:r>
              <a:rPr lang="en-GB" sz="1200">
                <a:latin typeface="Segoe Print"/>
                <a:cs typeface="Calibri"/>
              </a:rPr>
              <a:t> </a:t>
            </a:r>
            <a:endParaRPr lang="en-GB" sz="1200">
              <a:solidFill>
                <a:srgbClr val="000000"/>
              </a:solidFill>
              <a:latin typeface="Segoe Print"/>
              <a:cs typeface="Calibri"/>
            </a:endParaRPr>
          </a:p>
          <a:p>
            <a:endParaRPr lang="en-GB" sz="1200">
              <a:solidFill>
                <a:srgbClr val="7030A0"/>
              </a:solidFill>
              <a:latin typeface="Segoe Print"/>
              <a:cs typeface="Calibri"/>
            </a:endParaRPr>
          </a:p>
          <a:p>
            <a:endParaRPr lang="en-GB" sz="1200">
              <a:solidFill>
                <a:srgbClr val="7030A0"/>
              </a:solidFill>
              <a:latin typeface="Segoe Print"/>
              <a:cs typeface="Calibri"/>
            </a:endParaRPr>
          </a:p>
          <a:p>
            <a:r>
              <a:rPr lang="en-GB" sz="1200" u="sng" err="1">
                <a:latin typeface="Segoe Print"/>
                <a:cs typeface="Calibri"/>
              </a:rPr>
              <a:t>Tasg</a:t>
            </a:r>
            <a:r>
              <a:rPr lang="en-GB" sz="1200" u="sng">
                <a:latin typeface="Segoe Print"/>
                <a:cs typeface="Calibri"/>
              </a:rPr>
              <a:t> 3 </a:t>
            </a:r>
            <a:r>
              <a:rPr lang="en-GB" sz="1200" u="sng" err="1">
                <a:latin typeface="Segoe Print"/>
                <a:cs typeface="Calibri"/>
              </a:rPr>
              <a:t>Cymraeg</a:t>
            </a:r>
            <a:r>
              <a:rPr lang="en-GB" sz="1200" u="sng">
                <a:latin typeface="Segoe Print"/>
                <a:cs typeface="Calibri"/>
              </a:rPr>
              <a:t>/</a:t>
            </a:r>
            <a:r>
              <a:rPr lang="en-GB" sz="1200" u="sng">
                <a:solidFill>
                  <a:srgbClr val="7030A0"/>
                </a:solidFill>
                <a:latin typeface="Segoe Print"/>
                <a:cs typeface="Calibri"/>
              </a:rPr>
              <a:t> Welsh task 3 (Merch y </a:t>
            </a:r>
            <a:r>
              <a:rPr lang="en-GB" sz="1200" u="sng" err="1">
                <a:solidFill>
                  <a:srgbClr val="7030A0"/>
                </a:solidFill>
                <a:latin typeface="Segoe Print"/>
                <a:cs typeface="Calibri"/>
              </a:rPr>
              <a:t>Mêl</a:t>
            </a:r>
            <a:r>
              <a:rPr lang="en-GB" sz="1200" u="sng">
                <a:solidFill>
                  <a:srgbClr val="7030A0"/>
                </a:solidFill>
                <a:latin typeface="Segoe Print"/>
                <a:cs typeface="Calibri"/>
              </a:rPr>
              <a:t>)</a:t>
            </a:r>
          </a:p>
          <a:p>
            <a:endParaRPr lang="en-GB" sz="1200">
              <a:solidFill>
                <a:srgbClr val="7030A0"/>
              </a:solidFill>
              <a:latin typeface="Segoe Print"/>
              <a:ea typeface="+mn-lt"/>
              <a:cs typeface="+mn-lt"/>
            </a:endParaRPr>
          </a:p>
          <a:p>
            <a:r>
              <a:rPr lang="en-GB" sz="1200">
                <a:latin typeface="Segoe Print"/>
                <a:ea typeface="+mn-lt"/>
                <a:cs typeface="+mn-lt"/>
                <a:hlinkClick r:id="rId5"/>
              </a:rPr>
              <a:t>https://youtu.be/P39ndcRxrIE</a:t>
            </a:r>
            <a:r>
              <a:rPr lang="en-GB" sz="1200">
                <a:latin typeface="Segoe Print"/>
                <a:ea typeface="+mn-lt"/>
                <a:cs typeface="+mn-lt"/>
              </a:rPr>
              <a:t>  </a:t>
            </a:r>
            <a:endParaRPr lang="en-GB">
              <a:latin typeface="Segoe Print"/>
            </a:endParaRPr>
          </a:p>
        </p:txBody>
      </p:sp>
    </p:spTree>
    <p:extLst>
      <p:ext uri="{BB962C8B-B14F-4D97-AF65-F5344CB8AC3E}">
        <p14:creationId xmlns:p14="http://schemas.microsoft.com/office/powerpoint/2010/main" val="3938893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6E27-AFB4-4589-BE0B-82AE87D4DFCF}"/>
              </a:ext>
            </a:extLst>
          </p:cNvPr>
          <p:cNvPicPr>
            <a:picLocks noChangeAspect="1"/>
          </p:cNvPicPr>
          <p:nvPr/>
        </p:nvPicPr>
        <p:blipFill>
          <a:blip r:embed="rId2"/>
          <a:stretch>
            <a:fillRect/>
          </a:stretch>
        </p:blipFill>
        <p:spPr>
          <a:xfrm rot="16200000">
            <a:off x="-1524000" y="1523999"/>
            <a:ext cx="9906002" cy="6858000"/>
          </a:xfrm>
          <a:prstGeom prst="rect">
            <a:avLst/>
          </a:prstGeom>
        </p:spPr>
      </p:pic>
    </p:spTree>
    <p:extLst>
      <p:ext uri="{BB962C8B-B14F-4D97-AF65-F5344CB8AC3E}">
        <p14:creationId xmlns:p14="http://schemas.microsoft.com/office/powerpoint/2010/main" val="509987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473" y="269975"/>
            <a:ext cx="7101408" cy="523220"/>
          </a:xfrm>
          <a:prstGeom prst="rect">
            <a:avLst/>
          </a:prstGeom>
        </p:spPr>
        <p:txBody>
          <a:bodyPr wrap="square" anchor="t">
            <a:spAutoFit/>
          </a:bodyPr>
          <a:lstStyle/>
          <a:p>
            <a:r>
              <a:rPr lang="en-GB" sz="1400" b="1" err="1">
                <a:latin typeface="Segoe Print"/>
              </a:rPr>
              <a:t>Tasg</a:t>
            </a:r>
            <a:r>
              <a:rPr lang="en-GB" sz="1400" b="1">
                <a:latin typeface="Segoe Print"/>
              </a:rPr>
              <a:t> 1 </a:t>
            </a:r>
            <a:r>
              <a:rPr lang="en-GB" sz="1400" b="1" err="1">
                <a:latin typeface="Segoe Print"/>
              </a:rPr>
              <a:t>Cymraeg</a:t>
            </a:r>
            <a:r>
              <a:rPr lang="en-GB" sz="1400" b="1">
                <a:latin typeface="Segoe Print"/>
              </a:rPr>
              <a:t>- </a:t>
            </a:r>
            <a:r>
              <a:rPr lang="en-GB" sz="1400" b="1" err="1">
                <a:latin typeface="Segoe Print"/>
              </a:rPr>
              <a:t>Anelwch</a:t>
            </a:r>
            <a:r>
              <a:rPr lang="en-GB" sz="1400" b="1">
                <a:latin typeface="Segoe Print"/>
              </a:rPr>
              <a:t> at y </a:t>
            </a:r>
            <a:r>
              <a:rPr lang="en-GB" sz="1400" b="1" err="1">
                <a:latin typeface="Segoe Print"/>
              </a:rPr>
              <a:t>sêr</a:t>
            </a:r>
            <a:r>
              <a:rPr lang="en-GB" sz="1400" b="1">
                <a:latin typeface="Segoe Print"/>
              </a:rPr>
              <a:t> (</a:t>
            </a:r>
            <a:r>
              <a:rPr lang="en-GB" sz="1400" b="1" err="1">
                <a:latin typeface="Segoe Print"/>
              </a:rPr>
              <a:t>yn</a:t>
            </a:r>
            <a:r>
              <a:rPr lang="en-GB" sz="1400" b="1">
                <a:latin typeface="Segoe Print"/>
              </a:rPr>
              <a:t> </a:t>
            </a:r>
            <a:r>
              <a:rPr lang="en-GB" sz="1400" b="1" err="1">
                <a:latin typeface="Segoe Print"/>
              </a:rPr>
              <a:t>yr</a:t>
            </a:r>
            <a:r>
              <a:rPr lang="en-GB" sz="1400" b="1">
                <a:latin typeface="Segoe Print"/>
              </a:rPr>
              <a:t> </a:t>
            </a:r>
            <a:r>
              <a:rPr lang="en-GB" sz="1400" b="1" err="1">
                <a:latin typeface="Segoe Print"/>
              </a:rPr>
              <a:t>ysgol</a:t>
            </a:r>
            <a:r>
              <a:rPr lang="en-GB" sz="1400" b="1">
                <a:latin typeface="Segoe Print"/>
              </a:rPr>
              <a:t>) </a:t>
            </a:r>
            <a:endParaRPr lang="en-GB" sz="1400" b="1">
              <a:latin typeface="Segoe Print" pitchFamily="2" charset="0"/>
            </a:endParaRPr>
          </a:p>
          <a:p>
            <a:r>
              <a:rPr lang="en-GB" sz="1400" b="1">
                <a:solidFill>
                  <a:srgbClr val="7030A0"/>
                </a:solidFill>
                <a:latin typeface="Segoe Print" pitchFamily="2" charset="0"/>
              </a:rPr>
              <a:t>Welsh Task 1- Reach for the stars (we will be completing in school)</a:t>
            </a:r>
          </a:p>
        </p:txBody>
      </p:sp>
      <p:sp>
        <p:nvSpPr>
          <p:cNvPr id="7" name="Rectangle 6"/>
          <p:cNvSpPr/>
          <p:nvPr/>
        </p:nvSpPr>
        <p:spPr>
          <a:xfrm>
            <a:off x="228747" y="1025744"/>
            <a:ext cx="6034980" cy="1938992"/>
          </a:xfrm>
          <a:prstGeom prst="rect">
            <a:avLst/>
          </a:prstGeom>
        </p:spPr>
        <p:txBody>
          <a:bodyPr wrap="square" anchor="t">
            <a:spAutoFit/>
          </a:bodyPr>
          <a:lstStyle/>
          <a:p>
            <a:r>
              <a:rPr lang="en-GB" sz="1200" b="1" dirty="0" err="1">
                <a:latin typeface="Segoe Print"/>
              </a:rPr>
              <a:t>Dywedodd</a:t>
            </a:r>
            <a:r>
              <a:rPr lang="en-GB" sz="1200" b="1" dirty="0">
                <a:latin typeface="Segoe Print"/>
              </a:rPr>
              <a:t> Desmond Tutu </a:t>
            </a:r>
            <a:r>
              <a:rPr lang="en-GB" sz="1200" b="1" dirty="0">
                <a:solidFill>
                  <a:srgbClr val="7030A0"/>
                </a:solidFill>
                <a:latin typeface="Segoe Print"/>
              </a:rPr>
              <a:t>“Hope is Being Able To See That There Is Light, Despite All Of The Darkness”. </a:t>
            </a:r>
            <a:endParaRPr lang="en-GB" sz="1200" b="1">
              <a:solidFill>
                <a:srgbClr val="7030A0"/>
              </a:solidFill>
              <a:latin typeface="Segoe Print" pitchFamily="2" charset="0"/>
            </a:endParaRPr>
          </a:p>
          <a:p>
            <a:endParaRPr lang="en-GB" sz="1200" b="1">
              <a:solidFill>
                <a:srgbClr val="7030A0"/>
              </a:solidFill>
              <a:latin typeface="Segoe Print" pitchFamily="2" charset="0"/>
            </a:endParaRPr>
          </a:p>
          <a:p>
            <a:r>
              <a:rPr lang="en-GB" sz="1200" b="1" dirty="0" err="1">
                <a:latin typeface="Segoe Print"/>
              </a:rPr>
              <a:t>Gwyliwch</a:t>
            </a:r>
            <a:r>
              <a:rPr lang="en-GB" sz="1200" b="1" dirty="0">
                <a:latin typeface="Segoe Print"/>
              </a:rPr>
              <a:t> y clip o Tamara </a:t>
            </a:r>
            <a:r>
              <a:rPr lang="en-GB" sz="1200" dirty="0">
                <a:ea typeface="+mn-lt"/>
                <a:cs typeface="+mn-lt"/>
                <a:hlinkClick r:id="rId2"/>
              </a:rPr>
              <a:t>https://www.literacyshed.com/tamara.html</a:t>
            </a:r>
            <a:r>
              <a:rPr lang="en-GB" sz="1200" dirty="0">
                <a:latin typeface="Segoe Print"/>
              </a:rPr>
              <a:t>.</a:t>
            </a:r>
            <a:r>
              <a:rPr lang="en-GB" sz="1200" b="1" dirty="0">
                <a:latin typeface="Segoe Print"/>
              </a:rPr>
              <a:t> ac </a:t>
            </a:r>
            <a:r>
              <a:rPr lang="en-GB" sz="1200" b="1" dirty="0" err="1">
                <a:latin typeface="Segoe Print"/>
              </a:rPr>
              <a:t>yna</a:t>
            </a:r>
            <a:r>
              <a:rPr lang="en-GB" sz="1200" b="1" dirty="0">
                <a:latin typeface="Segoe Print"/>
              </a:rPr>
              <a:t> </a:t>
            </a:r>
            <a:r>
              <a:rPr lang="en-GB" sz="1200" b="1" dirty="0" err="1">
                <a:latin typeface="Segoe Print"/>
              </a:rPr>
              <a:t>gwyliwch</a:t>
            </a:r>
            <a:r>
              <a:rPr lang="en-GB" sz="1200" b="1" dirty="0">
                <a:latin typeface="Segoe Print"/>
              </a:rPr>
              <a:t> </a:t>
            </a:r>
            <a:r>
              <a:rPr lang="en-GB" sz="1200" b="1" dirty="0" err="1">
                <a:latin typeface="Segoe Print"/>
              </a:rPr>
              <a:t>gyflwyniad</a:t>
            </a:r>
            <a:r>
              <a:rPr lang="en-GB" sz="1200" b="1" dirty="0">
                <a:latin typeface="Segoe Print"/>
              </a:rPr>
              <a:t> </a:t>
            </a:r>
            <a:r>
              <a:rPr lang="en-GB" sz="1200" b="1" dirty="0" err="1">
                <a:latin typeface="Segoe Print"/>
              </a:rPr>
              <a:t>eich</a:t>
            </a:r>
            <a:r>
              <a:rPr lang="en-GB" sz="1200" b="1" dirty="0">
                <a:latin typeface="Segoe Print"/>
              </a:rPr>
              <a:t> </a:t>
            </a:r>
            <a:r>
              <a:rPr lang="en-GB" sz="1200" b="1" dirty="0" err="1">
                <a:latin typeface="Segoe Print"/>
              </a:rPr>
              <a:t>athro</a:t>
            </a:r>
            <a:r>
              <a:rPr lang="en-GB" sz="1200" b="1" dirty="0">
                <a:latin typeface="Segoe Print"/>
              </a:rPr>
              <a:t>. A </a:t>
            </a:r>
            <a:r>
              <a:rPr lang="en-GB" sz="1200" b="1" dirty="0" err="1">
                <a:latin typeface="Segoe Print"/>
              </a:rPr>
              <a:t>fedrwch</a:t>
            </a:r>
            <a:r>
              <a:rPr lang="en-GB" sz="1200" b="1" dirty="0">
                <a:latin typeface="Segoe Print"/>
              </a:rPr>
              <a:t> chi </a:t>
            </a:r>
            <a:r>
              <a:rPr lang="en-GB" sz="1200" b="1" dirty="0" err="1">
                <a:latin typeface="Segoe Print"/>
              </a:rPr>
              <a:t>greu</a:t>
            </a:r>
            <a:r>
              <a:rPr lang="en-GB" sz="1200" b="1" dirty="0">
                <a:latin typeface="Segoe Print"/>
              </a:rPr>
              <a:t> </a:t>
            </a:r>
            <a:r>
              <a:rPr lang="en-GB" sz="1200" b="1" dirty="0" err="1">
                <a:latin typeface="Segoe Print"/>
              </a:rPr>
              <a:t>dyfyniadau</a:t>
            </a:r>
            <a:r>
              <a:rPr lang="en-GB" sz="1200" b="1" dirty="0">
                <a:latin typeface="Segoe Print"/>
              </a:rPr>
              <a:t> </a:t>
            </a:r>
            <a:r>
              <a:rPr lang="en-GB" sz="1200" b="1" dirty="0" err="1">
                <a:latin typeface="Segoe Print"/>
              </a:rPr>
              <a:t>ybrydoledig</a:t>
            </a:r>
            <a:r>
              <a:rPr lang="en-GB" sz="1200" b="1" dirty="0">
                <a:latin typeface="Segoe Print"/>
              </a:rPr>
              <a:t> </a:t>
            </a:r>
            <a:r>
              <a:rPr lang="en-GB" sz="1200" b="1" dirty="0" err="1">
                <a:latin typeface="Segoe Print"/>
              </a:rPr>
              <a:t>ar</a:t>
            </a:r>
            <a:r>
              <a:rPr lang="en-GB" sz="1200" b="1" dirty="0">
                <a:latin typeface="Segoe Print"/>
              </a:rPr>
              <a:t> </a:t>
            </a:r>
            <a:r>
              <a:rPr lang="en-GB" sz="1200" b="1" dirty="0" err="1">
                <a:latin typeface="Segoe Print"/>
              </a:rPr>
              <a:t>gyfer</a:t>
            </a:r>
            <a:r>
              <a:rPr lang="en-GB" sz="1200" b="1" dirty="0">
                <a:latin typeface="Segoe Print"/>
              </a:rPr>
              <a:t> Tamara </a:t>
            </a:r>
            <a:r>
              <a:rPr lang="en-GB" sz="1200" b="1" dirty="0" err="1">
                <a:latin typeface="Segoe Print"/>
              </a:rPr>
              <a:t>fel</a:t>
            </a:r>
            <a:r>
              <a:rPr lang="en-GB" sz="1200" b="1" dirty="0">
                <a:latin typeface="Segoe Print"/>
              </a:rPr>
              <a:t> </a:t>
            </a:r>
            <a:r>
              <a:rPr lang="en-GB" sz="1200" b="1" dirty="0" err="1">
                <a:latin typeface="Segoe Print"/>
              </a:rPr>
              <a:t>ei</a:t>
            </a:r>
            <a:r>
              <a:rPr lang="en-GB" sz="1200" b="1" dirty="0">
                <a:latin typeface="Segoe Print"/>
              </a:rPr>
              <a:t> bod </a:t>
            </a:r>
            <a:r>
              <a:rPr lang="en-GB" sz="1200" b="1" dirty="0" err="1">
                <a:latin typeface="Segoe Print"/>
              </a:rPr>
              <a:t>hi’n</a:t>
            </a:r>
            <a:r>
              <a:rPr lang="en-GB" sz="1200" b="1" dirty="0">
                <a:latin typeface="Segoe Print"/>
              </a:rPr>
              <a:t> </a:t>
            </a:r>
            <a:r>
              <a:rPr lang="en-GB" sz="1200" b="1" dirty="0" err="1">
                <a:latin typeface="Segoe Print"/>
              </a:rPr>
              <a:t>gallu</a:t>
            </a:r>
            <a:r>
              <a:rPr lang="en-GB" sz="1200" b="1" dirty="0">
                <a:latin typeface="Segoe Print"/>
              </a:rPr>
              <a:t> </a:t>
            </a:r>
            <a:r>
              <a:rPr lang="en-GB" sz="1200" b="1" dirty="0" err="1">
                <a:latin typeface="Segoe Print"/>
              </a:rPr>
              <a:t>gwireddi</a:t>
            </a:r>
            <a:r>
              <a:rPr lang="en-GB" sz="1200" b="1" dirty="0">
                <a:latin typeface="Segoe Print"/>
              </a:rPr>
              <a:t> </a:t>
            </a:r>
            <a:r>
              <a:rPr lang="en-GB" sz="1200" b="1" dirty="0" err="1">
                <a:latin typeface="Segoe Print"/>
              </a:rPr>
              <a:t>ei</a:t>
            </a:r>
            <a:r>
              <a:rPr lang="en-GB" sz="1200" b="1" dirty="0">
                <a:latin typeface="Segoe Print"/>
              </a:rPr>
              <a:t> </a:t>
            </a:r>
            <a:r>
              <a:rPr lang="en-GB" sz="1200" b="1" dirty="0" err="1">
                <a:latin typeface="Segoe Print"/>
              </a:rPr>
              <a:t>breuddwyd</a:t>
            </a:r>
            <a:r>
              <a:rPr lang="en-GB" sz="1200" b="1" dirty="0">
                <a:latin typeface="Segoe Print"/>
              </a:rPr>
              <a:t>? </a:t>
            </a:r>
            <a:endParaRPr lang="en-GB" sz="1200" b="1" dirty="0">
              <a:latin typeface="Segoe Print" pitchFamily="2" charset="0"/>
            </a:endParaRPr>
          </a:p>
          <a:p>
            <a:endParaRPr lang="en-GB" sz="1200" b="1">
              <a:solidFill>
                <a:srgbClr val="7030A0"/>
              </a:solidFill>
              <a:latin typeface="Segoe Print" pitchFamily="2" charset="0"/>
            </a:endParaRPr>
          </a:p>
          <a:p>
            <a:r>
              <a:rPr lang="en-GB" sz="1200" b="1" dirty="0">
                <a:solidFill>
                  <a:srgbClr val="7030A0"/>
                </a:solidFill>
                <a:latin typeface="Segoe Print"/>
              </a:rPr>
              <a:t>Watch the clip of Tamara </a:t>
            </a:r>
            <a:r>
              <a:rPr lang="en-GB" sz="1200" dirty="0">
                <a:ea typeface="+mn-lt"/>
                <a:cs typeface="+mn-lt"/>
                <a:hlinkClick r:id="rId2"/>
              </a:rPr>
              <a:t>https://www.literacyshed.com/tamara.html</a:t>
            </a:r>
            <a:r>
              <a:rPr lang="en-GB" sz="1200" dirty="0">
                <a:latin typeface="Segoe Print"/>
              </a:rPr>
              <a:t>.</a:t>
            </a:r>
            <a:r>
              <a:rPr lang="en-GB" sz="1200" dirty="0"/>
              <a:t> </a:t>
            </a:r>
            <a:r>
              <a:rPr lang="en-GB" sz="1200" b="1" dirty="0">
                <a:solidFill>
                  <a:srgbClr val="7030A0"/>
                </a:solidFill>
                <a:latin typeface="Segoe Print"/>
              </a:rPr>
              <a:t>and watch  your teacher’s introduction. Can you create </a:t>
            </a:r>
            <a:r>
              <a:rPr lang="en-GB" sz="1200" b="1" dirty="0" err="1">
                <a:solidFill>
                  <a:srgbClr val="7030A0"/>
                </a:solidFill>
                <a:latin typeface="Segoe Print"/>
              </a:rPr>
              <a:t>inSpirational</a:t>
            </a:r>
            <a:r>
              <a:rPr lang="en-GB" sz="1200" b="1" dirty="0">
                <a:solidFill>
                  <a:srgbClr val="7030A0"/>
                </a:solidFill>
                <a:latin typeface="Segoe Print"/>
              </a:rPr>
              <a:t> quotes (in Welsh) like the above for Tamara in order to help her fulfil her dream?</a:t>
            </a:r>
          </a:p>
        </p:txBody>
      </p:sp>
      <p:sp>
        <p:nvSpPr>
          <p:cNvPr id="1026" name="AutoShape 2" descr="Tamara - THE LITERACY SHED"/>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28" name="Picture 4" descr="Tamara - THE LITERACY SHED"/>
          <p:cNvPicPr>
            <a:picLocks noChangeAspect="1" noChangeArrowheads="1"/>
          </p:cNvPicPr>
          <p:nvPr/>
        </p:nvPicPr>
        <p:blipFill>
          <a:blip r:embed="rId3" cstate="print"/>
          <a:srcRect/>
          <a:stretch>
            <a:fillRect/>
          </a:stretch>
        </p:blipFill>
        <p:spPr bwMode="auto">
          <a:xfrm>
            <a:off x="4365104" y="7905328"/>
            <a:ext cx="2219536" cy="1734543"/>
          </a:xfrm>
          <a:prstGeom prst="rect">
            <a:avLst/>
          </a:prstGeom>
          <a:noFill/>
          <a:ln w="57150">
            <a:solidFill>
              <a:srgbClr val="FFFF00"/>
            </a:solidFill>
          </a:ln>
        </p:spPr>
      </p:pic>
      <p:sp>
        <p:nvSpPr>
          <p:cNvPr id="2" name="Rectangle 1">
            <a:extLst>
              <a:ext uri="{FF2B5EF4-FFF2-40B4-BE49-F238E27FC236}">
                <a16:creationId xmlns:a16="http://schemas.microsoft.com/office/drawing/2014/main" id="{4DF6C746-EA17-4261-860C-39F5B49A78C4}"/>
              </a:ext>
            </a:extLst>
          </p:cNvPr>
          <p:cNvSpPr/>
          <p:nvPr/>
        </p:nvSpPr>
        <p:spPr>
          <a:xfrm>
            <a:off x="145472" y="176202"/>
            <a:ext cx="6213124" cy="307355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656" y="631477"/>
            <a:ext cx="5976664" cy="2031325"/>
          </a:xfrm>
          <a:prstGeom prst="rect">
            <a:avLst/>
          </a:prstGeom>
          <a:noFill/>
        </p:spPr>
        <p:txBody>
          <a:bodyPr wrap="square" rtlCol="0" anchor="t">
            <a:spAutoFit/>
          </a:bodyPr>
          <a:lstStyle/>
          <a:p>
            <a:r>
              <a:rPr lang="en-GB" sz="1400" b="1" err="1">
                <a:latin typeface="Segoe Print" pitchFamily="2" charset="0"/>
              </a:rPr>
              <a:t>Tasg</a:t>
            </a:r>
            <a:r>
              <a:rPr lang="en-GB" sz="1400" b="1">
                <a:latin typeface="Segoe Print" pitchFamily="2" charset="0"/>
              </a:rPr>
              <a:t> 2 </a:t>
            </a:r>
            <a:r>
              <a:rPr lang="en-GB" sz="1400" b="1" err="1">
                <a:latin typeface="Segoe Print" pitchFamily="2" charset="0"/>
              </a:rPr>
              <a:t>Cymraeg</a:t>
            </a:r>
            <a:r>
              <a:rPr lang="en-GB" sz="1400" b="1">
                <a:latin typeface="Segoe Print" pitchFamily="2" charset="0"/>
              </a:rPr>
              <a:t> – </a:t>
            </a:r>
            <a:r>
              <a:rPr lang="en-GB" sz="1400" b="1" err="1">
                <a:latin typeface="Segoe Print" pitchFamily="2" charset="0"/>
              </a:rPr>
              <a:t>Darllen</a:t>
            </a:r>
            <a:r>
              <a:rPr lang="en-GB" sz="1400" b="1">
                <a:latin typeface="Segoe Print" pitchFamily="2" charset="0"/>
              </a:rPr>
              <a:t> a </a:t>
            </a:r>
            <a:r>
              <a:rPr lang="en-GB" sz="1400" b="1" err="1">
                <a:latin typeface="Segoe Print" pitchFamily="2" charset="0"/>
              </a:rPr>
              <a:t>Deall</a:t>
            </a:r>
            <a:endParaRPr lang="en-GB" sz="1400" b="1">
              <a:latin typeface="Segoe Print" pitchFamily="2" charset="0"/>
            </a:endParaRPr>
          </a:p>
          <a:p>
            <a:r>
              <a:rPr lang="en-GB" sz="1400" b="1">
                <a:solidFill>
                  <a:srgbClr val="7030A0"/>
                </a:solidFill>
                <a:latin typeface="Segoe Print" pitchFamily="2" charset="0"/>
              </a:rPr>
              <a:t>Welsh Task 2  - Reading Comprehension</a:t>
            </a:r>
          </a:p>
          <a:p>
            <a:endParaRPr lang="en-GB" sz="1400" b="1">
              <a:latin typeface="Segoe Print" pitchFamily="2" charset="0"/>
            </a:endParaRPr>
          </a:p>
          <a:p>
            <a:r>
              <a:rPr lang="en-GB" sz="1400" b="1" err="1">
                <a:latin typeface="Segoe Print"/>
              </a:rPr>
              <a:t>Darllenwch</a:t>
            </a:r>
            <a:r>
              <a:rPr lang="en-GB" sz="1400" b="1">
                <a:latin typeface="Segoe Print"/>
              </a:rPr>
              <a:t> y </a:t>
            </a:r>
            <a:r>
              <a:rPr lang="en-GB" sz="1400" b="1" err="1">
                <a:latin typeface="Segoe Print"/>
              </a:rPr>
              <a:t>darnau</a:t>
            </a:r>
            <a:r>
              <a:rPr lang="en-GB" sz="1400" b="1">
                <a:latin typeface="Segoe Print"/>
              </a:rPr>
              <a:t> </a:t>
            </a:r>
            <a:r>
              <a:rPr lang="en-GB" sz="1400" b="1" err="1">
                <a:latin typeface="Segoe Print"/>
              </a:rPr>
              <a:t>darllen</a:t>
            </a:r>
            <a:r>
              <a:rPr lang="en-GB" sz="1400" b="1">
                <a:latin typeface="Segoe Print"/>
              </a:rPr>
              <a:t>. </a:t>
            </a:r>
            <a:r>
              <a:rPr lang="en-GB" sz="1400" b="1" err="1">
                <a:latin typeface="Segoe Print"/>
              </a:rPr>
              <a:t>Dewiswch</a:t>
            </a:r>
            <a:r>
              <a:rPr lang="en-GB" sz="1400" b="1">
                <a:latin typeface="Segoe Print"/>
              </a:rPr>
              <a:t> y </a:t>
            </a:r>
            <a:r>
              <a:rPr lang="en-GB" sz="1400" b="1" err="1">
                <a:latin typeface="Segoe Print"/>
              </a:rPr>
              <a:t>lefel</a:t>
            </a:r>
            <a:r>
              <a:rPr lang="en-GB" sz="1400" b="1">
                <a:latin typeface="Segoe Print"/>
              </a:rPr>
              <a:t> </a:t>
            </a:r>
            <a:r>
              <a:rPr lang="en-GB" sz="1400" b="1" err="1">
                <a:latin typeface="Segoe Print"/>
              </a:rPr>
              <a:t>sy’n</a:t>
            </a:r>
            <a:r>
              <a:rPr lang="en-GB" sz="1400" b="1">
                <a:latin typeface="Segoe Print"/>
              </a:rPr>
              <a:t> </a:t>
            </a:r>
            <a:r>
              <a:rPr lang="en-GB" sz="1400" b="1" err="1">
                <a:latin typeface="Segoe Print"/>
              </a:rPr>
              <a:t>addas</a:t>
            </a:r>
            <a:r>
              <a:rPr lang="en-GB" sz="1400" b="1">
                <a:latin typeface="Segoe Print"/>
              </a:rPr>
              <a:t> </a:t>
            </a:r>
            <a:r>
              <a:rPr lang="en-GB" sz="1400" b="1" err="1">
                <a:latin typeface="Segoe Print"/>
              </a:rPr>
              <a:t>ar</a:t>
            </a:r>
            <a:r>
              <a:rPr lang="en-GB" sz="1400" b="1">
                <a:latin typeface="Segoe Print"/>
              </a:rPr>
              <a:t> </a:t>
            </a:r>
            <a:r>
              <a:rPr lang="en-GB" sz="1400" b="1" err="1">
                <a:latin typeface="Segoe Print"/>
              </a:rPr>
              <a:t>eich</a:t>
            </a:r>
            <a:r>
              <a:rPr lang="en-GB" sz="1400" b="1">
                <a:latin typeface="Segoe Print"/>
              </a:rPr>
              <a:t> </a:t>
            </a:r>
            <a:r>
              <a:rPr lang="en-GB" sz="1400" b="1" err="1">
                <a:latin typeface="Segoe Print"/>
              </a:rPr>
              <a:t>cyfer</a:t>
            </a:r>
            <a:r>
              <a:rPr lang="en-GB" sz="1400" b="1">
                <a:latin typeface="Segoe Print"/>
              </a:rPr>
              <a:t> a </a:t>
            </a:r>
            <a:r>
              <a:rPr lang="en-GB" sz="1400" b="1" err="1">
                <a:latin typeface="Segoe Print"/>
              </a:rPr>
              <a:t>thynnwch</a:t>
            </a:r>
            <a:r>
              <a:rPr lang="en-GB" sz="1400" b="1">
                <a:latin typeface="Segoe Print"/>
              </a:rPr>
              <a:t> </a:t>
            </a:r>
            <a:r>
              <a:rPr lang="en-GB" sz="1400" b="1" err="1">
                <a:latin typeface="Segoe Print"/>
              </a:rPr>
              <a:t>lun</a:t>
            </a:r>
            <a:r>
              <a:rPr lang="en-GB" sz="1400" b="1">
                <a:latin typeface="Segoe Print"/>
              </a:rPr>
              <a:t> </a:t>
            </a:r>
            <a:r>
              <a:rPr lang="en-GB" sz="1400" b="1" err="1">
                <a:latin typeface="Segoe Print"/>
              </a:rPr>
              <a:t>o’r</a:t>
            </a:r>
            <a:r>
              <a:rPr lang="en-GB" sz="1400" b="1">
                <a:latin typeface="Segoe Print"/>
              </a:rPr>
              <a:t> </a:t>
            </a:r>
            <a:r>
              <a:rPr lang="en-GB" sz="1400" b="1" err="1">
                <a:latin typeface="Segoe Print"/>
              </a:rPr>
              <a:t>hyn</a:t>
            </a:r>
            <a:r>
              <a:rPr lang="en-GB" sz="1400" b="1">
                <a:latin typeface="Segoe Print"/>
              </a:rPr>
              <a:t> </a:t>
            </a:r>
            <a:r>
              <a:rPr lang="en-GB" sz="1400" b="1" err="1">
                <a:latin typeface="Segoe Print"/>
              </a:rPr>
              <a:t>rydych</a:t>
            </a:r>
            <a:r>
              <a:rPr lang="en-GB" sz="1400" b="1">
                <a:latin typeface="Segoe Print"/>
              </a:rPr>
              <a:t> </a:t>
            </a:r>
            <a:r>
              <a:rPr lang="en-GB" sz="1400" b="1" err="1">
                <a:latin typeface="Segoe Print"/>
              </a:rPr>
              <a:t>wedi</a:t>
            </a:r>
            <a:r>
              <a:rPr lang="en-GB" sz="1400" b="1">
                <a:latin typeface="Segoe Print"/>
              </a:rPr>
              <a:t> </a:t>
            </a:r>
            <a:r>
              <a:rPr lang="en-GB" sz="1400" b="1" err="1">
                <a:latin typeface="Segoe Print"/>
              </a:rPr>
              <a:t>ei</a:t>
            </a:r>
            <a:r>
              <a:rPr lang="en-GB" sz="1400" b="1">
                <a:latin typeface="Segoe Print"/>
              </a:rPr>
              <a:t> </a:t>
            </a:r>
            <a:r>
              <a:rPr lang="en-GB" sz="1400" b="1" err="1">
                <a:latin typeface="Segoe Print"/>
              </a:rPr>
              <a:t>ddarllen</a:t>
            </a:r>
            <a:r>
              <a:rPr lang="en-GB" sz="1400" b="1">
                <a:latin typeface="Segoe Print"/>
              </a:rPr>
              <a:t> </a:t>
            </a:r>
            <a:r>
              <a:rPr lang="en-GB" sz="1400" b="1" err="1">
                <a:latin typeface="Segoe Print"/>
              </a:rPr>
              <a:t>ar</a:t>
            </a:r>
            <a:r>
              <a:rPr lang="en-GB" sz="1400" b="1">
                <a:latin typeface="Segoe Print"/>
              </a:rPr>
              <a:t> y </a:t>
            </a:r>
            <a:r>
              <a:rPr lang="en-GB" sz="1400" b="1" err="1">
                <a:latin typeface="Segoe Print"/>
              </a:rPr>
              <a:t>dudalen</a:t>
            </a:r>
            <a:r>
              <a:rPr lang="en-GB" sz="1400" b="1">
                <a:latin typeface="Segoe Print"/>
              </a:rPr>
              <a:t> </a:t>
            </a:r>
            <a:r>
              <a:rPr lang="en-GB" sz="1400" b="1" err="1">
                <a:latin typeface="Segoe Print"/>
              </a:rPr>
              <a:t>nesaf</a:t>
            </a:r>
            <a:r>
              <a:rPr lang="en-GB" sz="1400" b="1">
                <a:latin typeface="Segoe Print"/>
              </a:rPr>
              <a:t>. Fe </a:t>
            </a:r>
            <a:r>
              <a:rPr lang="en-GB" sz="1400" b="1" err="1">
                <a:latin typeface="Segoe Print"/>
              </a:rPr>
              <a:t>allwch</a:t>
            </a:r>
            <a:r>
              <a:rPr lang="en-GB" sz="1400" b="1">
                <a:latin typeface="Segoe Print"/>
              </a:rPr>
              <a:t> </a:t>
            </a:r>
            <a:r>
              <a:rPr lang="en-GB" sz="1400" b="1" err="1">
                <a:latin typeface="Segoe Print"/>
              </a:rPr>
              <a:t>ddarllen</a:t>
            </a:r>
            <a:r>
              <a:rPr lang="en-GB" sz="1400" b="1">
                <a:latin typeface="Segoe Print"/>
              </a:rPr>
              <a:t> </a:t>
            </a:r>
            <a:r>
              <a:rPr lang="en-GB" sz="1400" b="1" err="1">
                <a:latin typeface="Segoe Print"/>
              </a:rPr>
              <a:t>mwy</a:t>
            </a:r>
            <a:r>
              <a:rPr lang="en-GB" sz="1400" b="1">
                <a:latin typeface="Segoe Print"/>
              </a:rPr>
              <a:t> nag un.</a:t>
            </a:r>
          </a:p>
          <a:p>
            <a:r>
              <a:rPr lang="en-GB" sz="1400" b="1">
                <a:solidFill>
                  <a:srgbClr val="7030A0"/>
                </a:solidFill>
                <a:latin typeface="Segoe Print" pitchFamily="2" charset="0"/>
              </a:rPr>
              <a:t>Read the reading extracts. Choose the level which is appropriate for yourself. Draw a picture to show what you have read on the next page. You may read more than one.</a:t>
            </a:r>
          </a:p>
        </p:txBody>
      </p:sp>
      <p:sp>
        <p:nvSpPr>
          <p:cNvPr id="5" name="Rectangle 4"/>
          <p:cNvSpPr/>
          <p:nvPr/>
        </p:nvSpPr>
        <p:spPr>
          <a:xfrm>
            <a:off x="1196752" y="2648744"/>
            <a:ext cx="5256584" cy="6124754"/>
          </a:xfrm>
          <a:prstGeom prst="rect">
            <a:avLst/>
          </a:prstGeom>
        </p:spPr>
        <p:txBody>
          <a:bodyPr wrap="square" anchor="t">
            <a:spAutoFit/>
          </a:bodyPr>
          <a:lstStyle/>
          <a:p>
            <a:r>
              <a:rPr lang="en-GB" sz="1400" err="1">
                <a:latin typeface="Segoe Print"/>
              </a:rPr>
              <a:t>Roedd</a:t>
            </a:r>
            <a:r>
              <a:rPr lang="en-GB" sz="1400">
                <a:latin typeface="Segoe Print"/>
              </a:rPr>
              <a:t> y </a:t>
            </a:r>
            <a:r>
              <a:rPr lang="en-GB" sz="1400" err="1">
                <a:latin typeface="Segoe Print"/>
              </a:rPr>
              <a:t>ferch</a:t>
            </a:r>
            <a:r>
              <a:rPr lang="en-GB" sz="1400">
                <a:latin typeface="Segoe Print"/>
              </a:rPr>
              <a:t> </a:t>
            </a:r>
            <a:r>
              <a:rPr lang="en-GB" sz="1400" err="1">
                <a:latin typeface="Segoe Print"/>
              </a:rPr>
              <a:t>fach</a:t>
            </a:r>
            <a:r>
              <a:rPr lang="en-GB" sz="1400">
                <a:latin typeface="Segoe Print"/>
              </a:rPr>
              <a:t> </a:t>
            </a:r>
            <a:r>
              <a:rPr lang="en-GB" sz="1400" err="1">
                <a:latin typeface="Segoe Print"/>
              </a:rPr>
              <a:t>yn</a:t>
            </a:r>
            <a:r>
              <a:rPr lang="en-GB" sz="1400">
                <a:latin typeface="Segoe Print"/>
              </a:rPr>
              <a:t> </a:t>
            </a:r>
            <a:r>
              <a:rPr lang="en-GB" sz="1400" err="1">
                <a:latin typeface="Segoe Print"/>
              </a:rPr>
              <a:t>sefyll</a:t>
            </a:r>
            <a:r>
              <a:rPr lang="en-GB" sz="1400">
                <a:latin typeface="Segoe Print"/>
              </a:rPr>
              <a:t> </a:t>
            </a:r>
            <a:r>
              <a:rPr lang="en-GB" sz="1400" err="1">
                <a:latin typeface="Segoe Print"/>
              </a:rPr>
              <a:t>yn</a:t>
            </a:r>
            <a:r>
              <a:rPr lang="en-GB" sz="1400">
                <a:latin typeface="Segoe Print"/>
              </a:rPr>
              <a:t> </a:t>
            </a:r>
            <a:r>
              <a:rPr lang="en-GB" sz="1400" err="1">
                <a:latin typeface="Segoe Print"/>
              </a:rPr>
              <a:t>ei</a:t>
            </a:r>
            <a:r>
              <a:rPr lang="en-GB" sz="1400">
                <a:latin typeface="Segoe Print"/>
              </a:rPr>
              <a:t> </a:t>
            </a:r>
            <a:r>
              <a:rPr lang="en-GB" sz="1400" err="1">
                <a:latin typeface="Segoe Print"/>
              </a:rPr>
              <a:t>gardd</a:t>
            </a:r>
            <a:r>
              <a:rPr lang="en-GB" sz="1400">
                <a:latin typeface="Segoe Print"/>
              </a:rPr>
              <a:t>. </a:t>
            </a:r>
            <a:r>
              <a:rPr lang="en-GB" sz="1400" err="1">
                <a:latin typeface="Segoe Print"/>
              </a:rPr>
              <a:t>Gwelodd</a:t>
            </a:r>
            <a:r>
              <a:rPr lang="en-GB" sz="1400">
                <a:latin typeface="Segoe Print"/>
              </a:rPr>
              <a:t> y </a:t>
            </a:r>
            <a:r>
              <a:rPr lang="en-GB" sz="1400" err="1">
                <a:latin typeface="Segoe Print"/>
              </a:rPr>
              <a:t>ferch</a:t>
            </a:r>
            <a:r>
              <a:rPr lang="en-GB" sz="1400">
                <a:latin typeface="Segoe Print"/>
              </a:rPr>
              <a:t> </a:t>
            </a:r>
            <a:r>
              <a:rPr lang="en-GB" sz="1400" err="1">
                <a:latin typeface="Segoe Print"/>
              </a:rPr>
              <a:t>fach</a:t>
            </a:r>
            <a:r>
              <a:rPr lang="en-GB" sz="1400">
                <a:latin typeface="Segoe Print"/>
              </a:rPr>
              <a:t>  5 </a:t>
            </a:r>
            <a:r>
              <a:rPr lang="en-GB" sz="1400" err="1">
                <a:latin typeface="Segoe Print"/>
              </a:rPr>
              <a:t>gwenynen</a:t>
            </a:r>
            <a:r>
              <a:rPr lang="en-GB" sz="1400">
                <a:latin typeface="Segoe Print"/>
              </a:rPr>
              <a:t> </a:t>
            </a:r>
            <a:r>
              <a:rPr lang="en-GB" sz="1400" err="1">
                <a:latin typeface="Segoe Print"/>
              </a:rPr>
              <a:t>fach</a:t>
            </a:r>
            <a:r>
              <a:rPr lang="en-GB" sz="1400">
                <a:latin typeface="Segoe Print"/>
              </a:rPr>
              <a:t> </a:t>
            </a:r>
            <a:r>
              <a:rPr lang="en-GB" sz="1400" err="1">
                <a:latin typeface="Segoe Print"/>
              </a:rPr>
              <a:t>streipiog</a:t>
            </a:r>
            <a:r>
              <a:rPr lang="en-GB" sz="1400">
                <a:latin typeface="Segoe Print"/>
              </a:rPr>
              <a:t> </a:t>
            </a:r>
            <a:r>
              <a:rPr lang="en-GB" sz="1400" err="1">
                <a:latin typeface="Segoe Print"/>
              </a:rPr>
              <a:t>yn</a:t>
            </a:r>
            <a:r>
              <a:rPr lang="en-GB" sz="1400">
                <a:latin typeface="Segoe Print"/>
              </a:rPr>
              <a:t> </a:t>
            </a:r>
            <a:r>
              <a:rPr lang="en-GB" sz="1400" err="1">
                <a:latin typeface="Segoe Print"/>
              </a:rPr>
              <a:t>hedfan</a:t>
            </a:r>
            <a:r>
              <a:rPr lang="en-GB" sz="1400">
                <a:latin typeface="Segoe Print"/>
              </a:rPr>
              <a:t> </a:t>
            </a:r>
            <a:r>
              <a:rPr lang="en-GB" sz="1400" err="1">
                <a:latin typeface="Segoe Print"/>
              </a:rPr>
              <a:t>o’i</a:t>
            </a:r>
            <a:r>
              <a:rPr lang="en-GB" sz="1400">
                <a:latin typeface="Segoe Print"/>
              </a:rPr>
              <a:t> </a:t>
            </a:r>
            <a:r>
              <a:rPr lang="en-GB" sz="1400" err="1">
                <a:latin typeface="Segoe Print"/>
              </a:rPr>
              <a:t>chwmpas</a:t>
            </a:r>
            <a:r>
              <a:rPr lang="en-GB" sz="1400">
                <a:latin typeface="Segoe Print"/>
              </a:rPr>
              <a:t> </a:t>
            </a:r>
            <a:r>
              <a:rPr lang="en-GB" sz="1400" err="1">
                <a:latin typeface="Segoe Print"/>
              </a:rPr>
              <a:t>yn</a:t>
            </a:r>
            <a:r>
              <a:rPr lang="en-GB" sz="1400">
                <a:latin typeface="Segoe Print"/>
              </a:rPr>
              <a:t> </a:t>
            </a:r>
            <a:r>
              <a:rPr lang="en-GB" sz="1400" err="1">
                <a:latin typeface="Segoe Print"/>
              </a:rPr>
              <a:t>gyflym</a:t>
            </a:r>
            <a:r>
              <a:rPr lang="en-GB" sz="1400">
                <a:latin typeface="Segoe Print"/>
              </a:rPr>
              <a:t>. </a:t>
            </a:r>
            <a:r>
              <a:rPr lang="en-GB" sz="1400" err="1">
                <a:latin typeface="Segoe Print"/>
              </a:rPr>
              <a:t>Roedd</a:t>
            </a:r>
            <a:r>
              <a:rPr lang="en-GB" sz="1400">
                <a:latin typeface="Segoe Print"/>
              </a:rPr>
              <a:t> y </a:t>
            </a:r>
            <a:r>
              <a:rPr lang="en-GB" sz="1400" err="1">
                <a:latin typeface="Segoe Print"/>
              </a:rPr>
              <a:t>gwenyn</a:t>
            </a:r>
            <a:r>
              <a:rPr lang="en-GB" sz="1400">
                <a:latin typeface="Segoe Print"/>
              </a:rPr>
              <a:t> </a:t>
            </a:r>
            <a:r>
              <a:rPr lang="en-GB" sz="1400" err="1">
                <a:latin typeface="Segoe Print"/>
              </a:rPr>
              <a:t>yn</a:t>
            </a:r>
            <a:r>
              <a:rPr lang="en-GB" sz="1400">
                <a:latin typeface="Segoe Print"/>
              </a:rPr>
              <a:t> </a:t>
            </a:r>
            <a:r>
              <a:rPr lang="en-GB" sz="1400" err="1">
                <a:latin typeface="Segoe Print"/>
              </a:rPr>
              <a:t>chwilio</a:t>
            </a:r>
            <a:r>
              <a:rPr lang="en-GB" sz="1400">
                <a:latin typeface="Segoe Print"/>
              </a:rPr>
              <a:t> am </a:t>
            </a:r>
            <a:r>
              <a:rPr lang="en-GB" sz="1400" err="1">
                <a:latin typeface="Segoe Print"/>
              </a:rPr>
              <a:t>flodau</a:t>
            </a:r>
            <a:r>
              <a:rPr lang="en-GB" sz="1400">
                <a:latin typeface="Segoe Print"/>
              </a:rPr>
              <a:t> </a:t>
            </a:r>
            <a:r>
              <a:rPr lang="en-GB" sz="1400" err="1">
                <a:latin typeface="Segoe Print"/>
              </a:rPr>
              <a:t>prydferth</a:t>
            </a:r>
            <a:r>
              <a:rPr lang="en-GB" sz="1400">
                <a:latin typeface="Segoe Print"/>
              </a:rPr>
              <a:t> ac </a:t>
            </a:r>
            <a:r>
              <a:rPr lang="en-GB" sz="1400" err="1">
                <a:latin typeface="Segoe Print"/>
              </a:rPr>
              <a:t>yn</a:t>
            </a:r>
            <a:r>
              <a:rPr lang="en-GB" sz="1400">
                <a:latin typeface="Segoe Print"/>
              </a:rPr>
              <a:t> </a:t>
            </a:r>
            <a:r>
              <a:rPr lang="en-GB" sz="1400" err="1">
                <a:latin typeface="Segoe Print"/>
              </a:rPr>
              <a:t>gwneud</a:t>
            </a:r>
            <a:r>
              <a:rPr lang="en-GB" sz="1400">
                <a:latin typeface="Segoe Print"/>
              </a:rPr>
              <a:t> </a:t>
            </a:r>
            <a:r>
              <a:rPr lang="en-GB" sz="1400" err="1">
                <a:latin typeface="Segoe Print"/>
              </a:rPr>
              <a:t>sŵn</a:t>
            </a:r>
            <a:r>
              <a:rPr lang="en-GB" sz="1400">
                <a:latin typeface="Segoe Print"/>
              </a:rPr>
              <a:t> </a:t>
            </a:r>
            <a:r>
              <a:rPr lang="en-GB" sz="1400" err="1">
                <a:latin typeface="Segoe Print"/>
              </a:rPr>
              <a:t>bsssss</a:t>
            </a:r>
            <a:r>
              <a:rPr lang="en-GB" sz="1400">
                <a:latin typeface="Segoe Print"/>
              </a:rPr>
              <a:t>. </a:t>
            </a:r>
            <a:r>
              <a:rPr lang="en-GB" sz="1400" err="1">
                <a:latin typeface="Segoe Print"/>
              </a:rPr>
              <a:t>Roedd</a:t>
            </a:r>
            <a:r>
              <a:rPr lang="en-GB" sz="1400">
                <a:latin typeface="Segoe Print"/>
              </a:rPr>
              <a:t> </a:t>
            </a:r>
            <a:r>
              <a:rPr lang="en-GB" sz="1400" err="1">
                <a:latin typeface="Segoe Print"/>
              </a:rPr>
              <a:t>hi’n</a:t>
            </a:r>
            <a:r>
              <a:rPr lang="en-GB" sz="1400">
                <a:latin typeface="Segoe Print"/>
              </a:rPr>
              <a:t> </a:t>
            </a:r>
            <a:r>
              <a:rPr lang="en-GB" sz="1400" err="1">
                <a:latin typeface="Segoe Print"/>
              </a:rPr>
              <a:t>ddiwrnod</a:t>
            </a:r>
            <a:r>
              <a:rPr lang="en-GB" sz="1400">
                <a:latin typeface="Segoe Print"/>
              </a:rPr>
              <a:t> </a:t>
            </a:r>
            <a:r>
              <a:rPr lang="en-GB" sz="1400" err="1">
                <a:latin typeface="Segoe Print"/>
              </a:rPr>
              <a:t>braf</a:t>
            </a:r>
            <a:r>
              <a:rPr lang="en-GB" sz="1400">
                <a:latin typeface="Segoe Print"/>
              </a:rPr>
              <a:t> ac </a:t>
            </a:r>
            <a:r>
              <a:rPr lang="en-GB" sz="1400" err="1">
                <a:latin typeface="Segoe Print"/>
              </a:rPr>
              <a:t>roedd</a:t>
            </a:r>
            <a:r>
              <a:rPr lang="en-GB" sz="1400">
                <a:latin typeface="Segoe Print"/>
              </a:rPr>
              <a:t> </a:t>
            </a:r>
            <a:r>
              <a:rPr lang="en-GB" sz="1400" err="1">
                <a:latin typeface="Segoe Print"/>
              </a:rPr>
              <a:t>yr</a:t>
            </a:r>
            <a:r>
              <a:rPr lang="en-GB" sz="1400">
                <a:latin typeface="Segoe Print"/>
              </a:rPr>
              <a:t> haul </a:t>
            </a:r>
            <a:r>
              <a:rPr lang="en-GB" sz="1400" err="1">
                <a:latin typeface="Segoe Print"/>
              </a:rPr>
              <a:t>yn</a:t>
            </a:r>
            <a:r>
              <a:rPr lang="en-GB" sz="1400">
                <a:latin typeface="Segoe Print"/>
              </a:rPr>
              <a:t> </a:t>
            </a:r>
            <a:r>
              <a:rPr lang="en-GB" sz="1400" err="1">
                <a:latin typeface="Segoe Print"/>
              </a:rPr>
              <a:t>gwenu</a:t>
            </a:r>
            <a:r>
              <a:rPr lang="en-GB" sz="1400">
                <a:latin typeface="Segoe Print"/>
              </a:rPr>
              <a:t>. </a:t>
            </a:r>
            <a:r>
              <a:rPr lang="en-GB" sz="1400" err="1">
                <a:latin typeface="Segoe Print"/>
              </a:rPr>
              <a:t>Doedd</a:t>
            </a:r>
            <a:r>
              <a:rPr lang="en-GB" sz="1400">
                <a:latin typeface="Segoe Print"/>
              </a:rPr>
              <a:t> dim </a:t>
            </a:r>
            <a:r>
              <a:rPr lang="en-GB" sz="1400" err="1">
                <a:latin typeface="Segoe Print"/>
              </a:rPr>
              <a:t>cymylau</a:t>
            </a:r>
            <a:r>
              <a:rPr lang="en-GB" sz="1400">
                <a:latin typeface="Segoe Print"/>
              </a:rPr>
              <a:t> o </a:t>
            </a:r>
            <a:r>
              <a:rPr lang="en-GB" sz="1400" err="1">
                <a:latin typeface="Segoe Print"/>
              </a:rPr>
              <a:t>gwbl</a:t>
            </a:r>
            <a:r>
              <a:rPr lang="en-GB" sz="1400">
                <a:latin typeface="Segoe Print"/>
              </a:rPr>
              <a:t>. </a:t>
            </a:r>
            <a:endParaRPr lang="en-GB" sz="1400">
              <a:latin typeface="Segoe Print" pitchFamily="2" charset="0"/>
            </a:endParaRPr>
          </a:p>
          <a:p>
            <a:endParaRPr lang="en-GB" sz="1400">
              <a:solidFill>
                <a:srgbClr val="7030A0"/>
              </a:solidFill>
              <a:latin typeface="Segoe Print" pitchFamily="2" charset="0"/>
            </a:endParaRPr>
          </a:p>
          <a:p>
            <a:endParaRPr lang="en-GB" sz="1400">
              <a:solidFill>
                <a:srgbClr val="7030A0"/>
              </a:solidFill>
              <a:latin typeface="Segoe Print" pitchFamily="2" charset="0"/>
            </a:endParaRPr>
          </a:p>
          <a:p>
            <a:r>
              <a:rPr lang="en-GB" sz="1400" err="1">
                <a:latin typeface="Segoe Print"/>
              </a:rPr>
              <a:t>Roedd</a:t>
            </a:r>
            <a:r>
              <a:rPr lang="en-GB" sz="1400">
                <a:latin typeface="Segoe Print"/>
              </a:rPr>
              <a:t> </a:t>
            </a:r>
            <a:r>
              <a:rPr lang="en-GB" sz="1400" err="1">
                <a:latin typeface="Segoe Print"/>
              </a:rPr>
              <a:t>pentref</a:t>
            </a:r>
            <a:r>
              <a:rPr lang="en-GB" sz="1400">
                <a:latin typeface="Segoe Print"/>
              </a:rPr>
              <a:t> </a:t>
            </a:r>
            <a:r>
              <a:rPr lang="en-GB" sz="1400" err="1">
                <a:latin typeface="Segoe Print"/>
              </a:rPr>
              <a:t>yng</a:t>
            </a:r>
            <a:r>
              <a:rPr lang="en-GB" sz="1400">
                <a:latin typeface="Segoe Print"/>
              </a:rPr>
              <a:t> </a:t>
            </a:r>
            <a:r>
              <a:rPr lang="en-GB" sz="1400" err="1">
                <a:latin typeface="Segoe Print"/>
              </a:rPr>
              <a:t>ngwaelod</a:t>
            </a:r>
            <a:r>
              <a:rPr lang="en-GB" sz="1400">
                <a:latin typeface="Segoe Print"/>
              </a:rPr>
              <a:t> </a:t>
            </a:r>
            <a:r>
              <a:rPr lang="en-GB" sz="1400" err="1">
                <a:latin typeface="Segoe Print"/>
              </a:rPr>
              <a:t>yr</a:t>
            </a:r>
            <a:r>
              <a:rPr lang="en-GB" sz="1400">
                <a:latin typeface="Segoe Print"/>
              </a:rPr>
              <a:t> </a:t>
            </a:r>
            <a:r>
              <a:rPr lang="en-GB" sz="1400" err="1">
                <a:latin typeface="Segoe Print"/>
              </a:rPr>
              <a:t>ardd</a:t>
            </a:r>
            <a:r>
              <a:rPr lang="en-GB" sz="1400">
                <a:latin typeface="Segoe Print"/>
              </a:rPr>
              <a:t>. </a:t>
            </a:r>
            <a:r>
              <a:rPr lang="en-GB" sz="1400" err="1">
                <a:latin typeface="Segoe Print"/>
              </a:rPr>
              <a:t>Pentref</a:t>
            </a:r>
            <a:r>
              <a:rPr lang="en-GB" sz="1400">
                <a:latin typeface="Segoe Print"/>
              </a:rPr>
              <a:t> </a:t>
            </a:r>
            <a:r>
              <a:rPr lang="en-GB" sz="1400" err="1">
                <a:latin typeface="Segoe Print"/>
              </a:rPr>
              <a:t>bach</a:t>
            </a:r>
            <a:r>
              <a:rPr lang="en-GB" sz="1400">
                <a:latin typeface="Segoe Print"/>
              </a:rPr>
              <a:t>, </a:t>
            </a:r>
            <a:r>
              <a:rPr lang="en-GB" sz="1400" err="1">
                <a:latin typeface="Segoe Print"/>
              </a:rPr>
              <a:t>bach</a:t>
            </a:r>
            <a:r>
              <a:rPr lang="en-GB" sz="1400">
                <a:latin typeface="Segoe Print"/>
              </a:rPr>
              <a:t>. T</a:t>
            </a:r>
            <a:r>
              <a:rPr lang="cy-GB" sz="1400">
                <a:latin typeface="Segoe Print"/>
              </a:rPr>
              <a:t>ŷ bach pert  â  chloch fach aur ar y to. Ty bach â drws a ffenestri glas. Eglwys hardd a ffenestri lliw a thŷ bach lliwgar â blodau wrth y drws. Edrychodd y ferch fach mewn syndod ar ei Mam-gu. “Tybed oes rhywun adre?” meddai Mam-gu â gwên. Pwysodd Mam-gu ei chlust i wrando wrth dŷ bach pren, ac fe wnaeth y ferch yr un peth. </a:t>
            </a:r>
          </a:p>
          <a:p>
            <a:endParaRPr lang="cy-GB" sz="1400">
              <a:latin typeface="Segoe Print" pitchFamily="2" charset="0"/>
            </a:endParaRPr>
          </a:p>
          <a:p>
            <a:endParaRPr lang="cy-GB" sz="1400">
              <a:latin typeface="Segoe Print" pitchFamily="2" charset="0"/>
            </a:endParaRPr>
          </a:p>
          <a:p>
            <a:endParaRPr lang="cy-GB" sz="1400">
              <a:latin typeface="Segoe Print" pitchFamily="2" charset="0"/>
            </a:endParaRPr>
          </a:p>
          <a:p>
            <a:r>
              <a:rPr lang="en-GB" sz="1400" err="1">
                <a:latin typeface="Segoe Print"/>
              </a:rPr>
              <a:t>Doedd</a:t>
            </a:r>
            <a:r>
              <a:rPr lang="en-GB" sz="1400">
                <a:latin typeface="Segoe Print"/>
              </a:rPr>
              <a:t> </a:t>
            </a:r>
            <a:r>
              <a:rPr lang="en-GB" sz="1400" err="1">
                <a:latin typeface="Segoe Print"/>
              </a:rPr>
              <a:t>Elsi</a:t>
            </a:r>
            <a:r>
              <a:rPr lang="en-GB" sz="1400">
                <a:latin typeface="Segoe Print"/>
              </a:rPr>
              <a:t> </a:t>
            </a:r>
            <a:r>
              <a:rPr lang="en-GB" sz="1400" err="1">
                <a:latin typeface="Segoe Print"/>
              </a:rPr>
              <a:t>ddim</a:t>
            </a:r>
            <a:r>
              <a:rPr lang="en-GB" sz="1400">
                <a:latin typeface="Segoe Print"/>
              </a:rPr>
              <a:t> </a:t>
            </a:r>
            <a:r>
              <a:rPr lang="en-GB" sz="1400" err="1">
                <a:latin typeface="Segoe Print"/>
              </a:rPr>
              <a:t>wedi</a:t>
            </a:r>
            <a:r>
              <a:rPr lang="en-GB" sz="1400">
                <a:latin typeface="Segoe Print"/>
              </a:rPr>
              <a:t> </a:t>
            </a:r>
            <a:r>
              <a:rPr lang="en-GB" sz="1400" err="1">
                <a:latin typeface="Segoe Print"/>
              </a:rPr>
              <a:t>siarad</a:t>
            </a:r>
            <a:r>
              <a:rPr lang="en-GB" sz="1400">
                <a:latin typeface="Segoe Print"/>
              </a:rPr>
              <a:t> </a:t>
            </a:r>
            <a:r>
              <a:rPr lang="en-GB" sz="1400" err="1">
                <a:latin typeface="Segoe Print"/>
              </a:rPr>
              <a:t>ers</a:t>
            </a:r>
            <a:r>
              <a:rPr lang="en-GB" sz="1400">
                <a:latin typeface="Segoe Print"/>
              </a:rPr>
              <a:t> </a:t>
            </a:r>
            <a:r>
              <a:rPr lang="en-GB" sz="1400" err="1">
                <a:latin typeface="Segoe Print"/>
              </a:rPr>
              <a:t>iddi</a:t>
            </a:r>
            <a:r>
              <a:rPr lang="en-GB" sz="1400">
                <a:latin typeface="Segoe Print"/>
              </a:rPr>
              <a:t> </a:t>
            </a:r>
            <a:r>
              <a:rPr lang="en-GB" sz="1400" err="1">
                <a:latin typeface="Segoe Print"/>
              </a:rPr>
              <a:t>gael</a:t>
            </a:r>
            <a:r>
              <a:rPr lang="en-GB" sz="1400">
                <a:latin typeface="Segoe Print"/>
              </a:rPr>
              <a:t> </a:t>
            </a:r>
            <a:r>
              <a:rPr lang="en-GB" sz="1400" err="1">
                <a:latin typeface="Segoe Print"/>
              </a:rPr>
              <a:t>ei</a:t>
            </a:r>
            <a:r>
              <a:rPr lang="en-GB" sz="1400">
                <a:latin typeface="Segoe Print"/>
              </a:rPr>
              <a:t> </a:t>
            </a:r>
            <a:r>
              <a:rPr lang="en-GB" sz="1400" err="1">
                <a:latin typeface="Segoe Print"/>
              </a:rPr>
              <a:t>gadael</a:t>
            </a:r>
            <a:r>
              <a:rPr lang="en-GB" sz="1400">
                <a:latin typeface="Segoe Print"/>
              </a:rPr>
              <a:t> </a:t>
            </a:r>
            <a:r>
              <a:rPr lang="en-GB" sz="1400" err="1">
                <a:latin typeface="Segoe Print"/>
              </a:rPr>
              <a:t>ar</a:t>
            </a:r>
            <a:r>
              <a:rPr lang="en-GB" sz="1400">
                <a:latin typeface="Segoe Print"/>
              </a:rPr>
              <a:t> </a:t>
            </a:r>
            <a:r>
              <a:rPr lang="en-GB" sz="1400" err="1">
                <a:latin typeface="Segoe Print"/>
              </a:rPr>
              <a:t>stepen</a:t>
            </a:r>
            <a:r>
              <a:rPr lang="en-GB" sz="1400">
                <a:latin typeface="Segoe Print"/>
              </a:rPr>
              <a:t> </a:t>
            </a:r>
            <a:r>
              <a:rPr lang="en-GB" sz="1400" err="1">
                <a:latin typeface="Segoe Print"/>
              </a:rPr>
              <a:t>drws</a:t>
            </a:r>
            <a:r>
              <a:rPr lang="en-GB" sz="1400">
                <a:latin typeface="Segoe Print"/>
              </a:rPr>
              <a:t> </a:t>
            </a:r>
            <a:r>
              <a:rPr lang="en-GB" sz="1400" err="1">
                <a:latin typeface="Segoe Print"/>
              </a:rPr>
              <a:t>bwthyn</a:t>
            </a:r>
            <a:r>
              <a:rPr lang="en-GB" sz="1400">
                <a:latin typeface="Segoe Print"/>
              </a:rPr>
              <a:t> </a:t>
            </a:r>
            <a:r>
              <a:rPr lang="en-GB" sz="1400" err="1">
                <a:latin typeface="Segoe Print"/>
              </a:rPr>
              <a:t>ei</a:t>
            </a:r>
            <a:r>
              <a:rPr lang="en-GB" sz="1400">
                <a:latin typeface="Segoe Print"/>
              </a:rPr>
              <a:t> mam-</a:t>
            </a:r>
            <a:r>
              <a:rPr lang="en-GB" sz="1400" err="1">
                <a:latin typeface="Segoe Print"/>
              </a:rPr>
              <a:t>gu</a:t>
            </a:r>
            <a:r>
              <a:rPr lang="en-GB" sz="1400">
                <a:latin typeface="Segoe Print"/>
              </a:rPr>
              <a:t> </a:t>
            </a:r>
            <a:r>
              <a:rPr lang="en-GB" sz="1400" err="1">
                <a:latin typeface="Segoe Print"/>
              </a:rPr>
              <a:t>yng</a:t>
            </a:r>
            <a:r>
              <a:rPr lang="en-GB" sz="1400">
                <a:latin typeface="Segoe Print"/>
              </a:rPr>
              <a:t> </a:t>
            </a:r>
            <a:r>
              <a:rPr lang="en-GB" sz="1400" err="1">
                <a:latin typeface="Segoe Print"/>
              </a:rPr>
              <a:t>nghanol</a:t>
            </a:r>
            <a:r>
              <a:rPr lang="en-GB" sz="1400">
                <a:latin typeface="Segoe Print"/>
              </a:rPr>
              <a:t> y nos. </a:t>
            </a:r>
            <a:r>
              <a:rPr lang="en-GB" sz="1400" err="1">
                <a:latin typeface="Segoe Print"/>
              </a:rPr>
              <a:t>Lapiodd</a:t>
            </a:r>
            <a:r>
              <a:rPr lang="en-GB" sz="1400">
                <a:latin typeface="Segoe Print"/>
              </a:rPr>
              <a:t> Mam-</a:t>
            </a:r>
            <a:r>
              <a:rPr lang="en-GB" sz="1400" err="1">
                <a:latin typeface="Segoe Print"/>
              </a:rPr>
              <a:t>gu</a:t>
            </a:r>
            <a:r>
              <a:rPr lang="en-GB" sz="1400">
                <a:latin typeface="Segoe Print"/>
              </a:rPr>
              <a:t> </a:t>
            </a:r>
            <a:r>
              <a:rPr lang="en-GB" sz="1400" err="1">
                <a:latin typeface="Segoe Print"/>
              </a:rPr>
              <a:t>Elsi</a:t>
            </a:r>
            <a:r>
              <a:rPr lang="en-GB" sz="1400">
                <a:latin typeface="Segoe Print"/>
              </a:rPr>
              <a:t> </a:t>
            </a:r>
            <a:r>
              <a:rPr lang="en-GB" sz="1400" err="1">
                <a:latin typeface="Segoe Print"/>
              </a:rPr>
              <a:t>mewn</a:t>
            </a:r>
            <a:r>
              <a:rPr lang="en-GB" sz="1400">
                <a:latin typeface="Segoe Print"/>
              </a:rPr>
              <a:t> </a:t>
            </a:r>
            <a:r>
              <a:rPr lang="en-GB" sz="1400" err="1">
                <a:latin typeface="Segoe Print"/>
              </a:rPr>
              <a:t>siol</a:t>
            </a:r>
            <a:r>
              <a:rPr lang="en-GB" sz="1400">
                <a:latin typeface="Segoe Print"/>
              </a:rPr>
              <a:t> </a:t>
            </a:r>
            <a:r>
              <a:rPr lang="en-GB" sz="1400" err="1">
                <a:latin typeface="Segoe Print"/>
              </a:rPr>
              <a:t>liwgar</a:t>
            </a:r>
            <a:r>
              <a:rPr lang="en-GB" sz="1400">
                <a:latin typeface="Segoe Print"/>
              </a:rPr>
              <a:t> </a:t>
            </a:r>
            <a:r>
              <a:rPr lang="en-GB" sz="1400" err="1">
                <a:latin typeface="Segoe Print"/>
              </a:rPr>
              <a:t>a’i</a:t>
            </a:r>
            <a:r>
              <a:rPr lang="en-GB" sz="1400">
                <a:latin typeface="Segoe Print"/>
              </a:rPr>
              <a:t> </a:t>
            </a:r>
            <a:r>
              <a:rPr lang="en-GB" sz="1400" err="1">
                <a:latin typeface="Segoe Print"/>
              </a:rPr>
              <a:t>chario</a:t>
            </a:r>
            <a:r>
              <a:rPr lang="en-GB" sz="1400">
                <a:latin typeface="Segoe Print"/>
              </a:rPr>
              <a:t> at y </a:t>
            </a:r>
            <a:r>
              <a:rPr lang="en-GB" sz="1400" err="1">
                <a:latin typeface="Segoe Print"/>
              </a:rPr>
              <a:t>stôl</a:t>
            </a:r>
            <a:r>
              <a:rPr lang="en-GB" sz="1400">
                <a:latin typeface="Segoe Print"/>
              </a:rPr>
              <a:t> </a:t>
            </a:r>
            <a:r>
              <a:rPr lang="en-GB" sz="1400" err="1">
                <a:latin typeface="Segoe Print"/>
              </a:rPr>
              <a:t>ar</a:t>
            </a:r>
            <a:r>
              <a:rPr lang="en-GB" sz="1400">
                <a:latin typeface="Segoe Print"/>
              </a:rPr>
              <a:t> </a:t>
            </a:r>
            <a:r>
              <a:rPr lang="en-GB" sz="1400" err="1">
                <a:latin typeface="Segoe Print"/>
              </a:rPr>
              <a:t>bwys</a:t>
            </a:r>
            <a:r>
              <a:rPr lang="en-GB" sz="1400">
                <a:latin typeface="Segoe Print"/>
              </a:rPr>
              <a:t> y </a:t>
            </a:r>
            <a:r>
              <a:rPr lang="en-GB" sz="1400" err="1">
                <a:latin typeface="Segoe Print"/>
              </a:rPr>
              <a:t>tân</a:t>
            </a:r>
            <a:r>
              <a:rPr lang="en-GB" sz="1400">
                <a:latin typeface="Segoe Print"/>
              </a:rPr>
              <a:t>, </a:t>
            </a:r>
            <a:r>
              <a:rPr lang="en-GB" sz="1400" err="1">
                <a:latin typeface="Segoe Print"/>
              </a:rPr>
              <a:t>cyn</a:t>
            </a:r>
            <a:r>
              <a:rPr lang="en-GB" sz="1400">
                <a:latin typeface="Segoe Print"/>
              </a:rPr>
              <a:t> </a:t>
            </a:r>
            <a:r>
              <a:rPr lang="en-GB" sz="1400" err="1">
                <a:latin typeface="Segoe Print"/>
              </a:rPr>
              <a:t>cynhesu</a:t>
            </a:r>
            <a:r>
              <a:rPr lang="en-GB" sz="1400">
                <a:latin typeface="Segoe Print"/>
              </a:rPr>
              <a:t> </a:t>
            </a:r>
            <a:r>
              <a:rPr lang="en-GB" sz="1400" err="1">
                <a:latin typeface="Segoe Print"/>
              </a:rPr>
              <a:t>llaeth</a:t>
            </a:r>
            <a:r>
              <a:rPr lang="en-GB" sz="1400">
                <a:latin typeface="Segoe Print"/>
              </a:rPr>
              <a:t> </a:t>
            </a:r>
            <a:r>
              <a:rPr lang="en-GB" sz="1400" err="1">
                <a:latin typeface="Segoe Print"/>
              </a:rPr>
              <a:t>iddi</a:t>
            </a:r>
            <a:r>
              <a:rPr lang="en-GB" sz="1400">
                <a:latin typeface="Segoe Print"/>
              </a:rPr>
              <a:t> </a:t>
            </a:r>
            <a:r>
              <a:rPr lang="en-GB" sz="1400" err="1">
                <a:latin typeface="Segoe Print"/>
              </a:rPr>
              <a:t>ar</a:t>
            </a:r>
            <a:r>
              <a:rPr lang="en-GB" sz="1400">
                <a:latin typeface="Segoe Print"/>
              </a:rPr>
              <a:t> y </a:t>
            </a:r>
            <a:r>
              <a:rPr lang="en-GB" sz="1400" err="1">
                <a:latin typeface="Segoe Print"/>
              </a:rPr>
              <a:t>stof</a:t>
            </a:r>
            <a:r>
              <a:rPr lang="en-GB" sz="1400">
                <a:latin typeface="Segoe Print"/>
              </a:rPr>
              <a:t>. </a:t>
            </a:r>
            <a:endParaRPr lang="en-GB" sz="1400">
              <a:latin typeface="Segoe Print" pitchFamily="2" charset="0"/>
            </a:endParaRPr>
          </a:p>
          <a:p>
            <a:r>
              <a:rPr lang="en-GB" sz="1400" err="1">
                <a:latin typeface="Segoe Print" pitchFamily="2" charset="0"/>
              </a:rPr>
              <a:t>Roedd</a:t>
            </a:r>
            <a:r>
              <a:rPr lang="en-GB" sz="1400">
                <a:latin typeface="Segoe Print" pitchFamily="2" charset="0"/>
              </a:rPr>
              <a:t> y </a:t>
            </a:r>
            <a:r>
              <a:rPr lang="en-GB" sz="1400" err="1">
                <a:latin typeface="Segoe Print" pitchFamily="2" charset="0"/>
              </a:rPr>
              <a:t>draenogod</a:t>
            </a:r>
            <a:r>
              <a:rPr lang="en-GB" sz="1400">
                <a:latin typeface="Segoe Print" pitchFamily="2" charset="0"/>
              </a:rPr>
              <a:t> </a:t>
            </a:r>
            <a:r>
              <a:rPr lang="en-GB" sz="1400" err="1">
                <a:latin typeface="Segoe Print" pitchFamily="2" charset="0"/>
              </a:rPr>
              <a:t>yn</a:t>
            </a:r>
            <a:r>
              <a:rPr lang="en-GB" sz="1400">
                <a:latin typeface="Segoe Print" pitchFamily="2" charset="0"/>
              </a:rPr>
              <a:t> </a:t>
            </a:r>
            <a:r>
              <a:rPr lang="en-GB" sz="1400" err="1">
                <a:latin typeface="Segoe Print" pitchFamily="2" charset="0"/>
              </a:rPr>
              <a:t>mynd</a:t>
            </a:r>
            <a:r>
              <a:rPr lang="en-GB" sz="1400">
                <a:latin typeface="Segoe Print" pitchFamily="2" charset="0"/>
              </a:rPr>
              <a:t> </a:t>
            </a:r>
            <a:r>
              <a:rPr lang="en-GB" sz="1400" err="1">
                <a:latin typeface="Segoe Print" pitchFamily="2" charset="0"/>
              </a:rPr>
              <a:t>i</a:t>
            </a:r>
            <a:r>
              <a:rPr lang="en-GB" sz="1400">
                <a:latin typeface="Segoe Print" pitchFamily="2" charset="0"/>
              </a:rPr>
              <a:t> </a:t>
            </a:r>
            <a:r>
              <a:rPr lang="en-GB" sz="1400" err="1">
                <a:latin typeface="Segoe Print" pitchFamily="2" charset="0"/>
              </a:rPr>
              <a:t>gyrlio’n</a:t>
            </a:r>
            <a:r>
              <a:rPr lang="en-GB" sz="1400">
                <a:latin typeface="Segoe Print" pitchFamily="2" charset="0"/>
              </a:rPr>
              <a:t> </a:t>
            </a:r>
            <a:r>
              <a:rPr lang="en-GB" sz="1400" err="1">
                <a:latin typeface="Segoe Print" pitchFamily="2" charset="0"/>
              </a:rPr>
              <a:t>beli</a:t>
            </a:r>
            <a:r>
              <a:rPr lang="en-GB" sz="1400">
                <a:latin typeface="Segoe Print" pitchFamily="2" charset="0"/>
              </a:rPr>
              <a:t>, yr </a:t>
            </a:r>
            <a:r>
              <a:rPr lang="en-GB" sz="1400" err="1">
                <a:latin typeface="Segoe Print" pitchFamily="2" charset="0"/>
              </a:rPr>
              <a:t>adar</a:t>
            </a:r>
            <a:r>
              <a:rPr lang="en-GB" sz="1400">
                <a:latin typeface="Segoe Print" pitchFamily="2" charset="0"/>
              </a:rPr>
              <a:t> </a:t>
            </a:r>
            <a:r>
              <a:rPr lang="en-GB" sz="1400" err="1">
                <a:latin typeface="Segoe Print" pitchFamily="2" charset="0"/>
              </a:rPr>
              <a:t>yn</a:t>
            </a:r>
            <a:r>
              <a:rPr lang="en-GB" sz="1400">
                <a:latin typeface="Segoe Print" pitchFamily="2" charset="0"/>
              </a:rPr>
              <a:t> </a:t>
            </a:r>
            <a:r>
              <a:rPr lang="en-GB" sz="1400" err="1">
                <a:latin typeface="Segoe Print" pitchFamily="2" charset="0"/>
              </a:rPr>
              <a:t>dod</a:t>
            </a:r>
            <a:r>
              <a:rPr lang="en-GB" sz="1400">
                <a:latin typeface="Segoe Print" pitchFamily="2" charset="0"/>
              </a:rPr>
              <a:t> </a:t>
            </a:r>
            <a:r>
              <a:rPr lang="en-GB" sz="1400" err="1">
                <a:latin typeface="Segoe Print" pitchFamily="2" charset="0"/>
              </a:rPr>
              <a:t>i</a:t>
            </a:r>
            <a:r>
              <a:rPr lang="en-GB" sz="1400">
                <a:latin typeface="Segoe Print" pitchFamily="2" charset="0"/>
              </a:rPr>
              <a:t> </a:t>
            </a:r>
            <a:r>
              <a:rPr lang="en-GB" sz="1400" err="1">
                <a:latin typeface="Segoe Print" pitchFamily="2" charset="0"/>
              </a:rPr>
              <a:t>ofyn</a:t>
            </a:r>
            <a:r>
              <a:rPr lang="en-GB" sz="1400">
                <a:latin typeface="Segoe Print" pitchFamily="2" charset="0"/>
              </a:rPr>
              <a:t> am </a:t>
            </a:r>
            <a:r>
              <a:rPr lang="en-GB" sz="1400" err="1">
                <a:latin typeface="Segoe Print" pitchFamily="2" charset="0"/>
              </a:rPr>
              <a:t>friwsion</a:t>
            </a:r>
            <a:r>
              <a:rPr lang="en-GB" sz="1400">
                <a:latin typeface="Segoe Print" pitchFamily="2" charset="0"/>
              </a:rPr>
              <a:t> , </a:t>
            </a:r>
            <a:r>
              <a:rPr lang="en-GB" sz="1400" err="1">
                <a:latin typeface="Segoe Print" pitchFamily="2" charset="0"/>
              </a:rPr>
              <a:t>a’r</a:t>
            </a:r>
            <a:r>
              <a:rPr lang="en-GB" sz="1400">
                <a:latin typeface="Segoe Print" pitchFamily="2" charset="0"/>
              </a:rPr>
              <a:t> </a:t>
            </a:r>
            <a:r>
              <a:rPr lang="en-GB" sz="1400" err="1">
                <a:latin typeface="Segoe Print" pitchFamily="2" charset="0"/>
              </a:rPr>
              <a:t>wiwerod</a:t>
            </a:r>
            <a:r>
              <a:rPr lang="en-GB" sz="1400">
                <a:latin typeface="Segoe Print" pitchFamily="2" charset="0"/>
              </a:rPr>
              <a:t> </a:t>
            </a:r>
            <a:r>
              <a:rPr lang="en-GB" sz="1400" err="1">
                <a:latin typeface="Segoe Print" pitchFamily="2" charset="0"/>
              </a:rPr>
              <a:t>yn</a:t>
            </a:r>
            <a:r>
              <a:rPr lang="en-GB" sz="1400">
                <a:latin typeface="Segoe Print" pitchFamily="2" charset="0"/>
              </a:rPr>
              <a:t> </a:t>
            </a:r>
            <a:r>
              <a:rPr lang="en-GB" sz="1400" err="1">
                <a:latin typeface="Segoe Print" pitchFamily="2" charset="0"/>
              </a:rPr>
              <a:t>chwilio</a:t>
            </a:r>
            <a:r>
              <a:rPr lang="en-GB" sz="1400">
                <a:latin typeface="Segoe Print" pitchFamily="2" charset="0"/>
              </a:rPr>
              <a:t> am </a:t>
            </a:r>
            <a:r>
              <a:rPr lang="en-GB" sz="1400" err="1">
                <a:latin typeface="Segoe Print" pitchFamily="2" charset="0"/>
              </a:rPr>
              <a:t>gnau</a:t>
            </a:r>
            <a:r>
              <a:rPr lang="en-GB" sz="1400">
                <a:latin typeface="Segoe Print" pitchFamily="2" charset="0"/>
              </a:rPr>
              <a:t>. </a:t>
            </a:r>
            <a:r>
              <a:rPr lang="en-GB" sz="1400" err="1">
                <a:latin typeface="Segoe Print" pitchFamily="2" charset="0"/>
              </a:rPr>
              <a:t>Fel</a:t>
            </a:r>
            <a:r>
              <a:rPr lang="en-GB" sz="1400">
                <a:latin typeface="Segoe Print" pitchFamily="2" charset="0"/>
              </a:rPr>
              <a:t> </a:t>
            </a:r>
            <a:r>
              <a:rPr lang="en-GB" sz="1400" err="1">
                <a:latin typeface="Segoe Print" pitchFamily="2" charset="0"/>
              </a:rPr>
              <a:t>arfer</a:t>
            </a:r>
            <a:r>
              <a:rPr lang="en-GB" sz="1400">
                <a:latin typeface="Segoe Print" pitchFamily="2" charset="0"/>
              </a:rPr>
              <a:t>, </a:t>
            </a:r>
            <a:r>
              <a:rPr lang="en-GB" sz="1400" err="1">
                <a:latin typeface="Segoe Print" pitchFamily="2" charset="0"/>
              </a:rPr>
              <a:t>fe</a:t>
            </a:r>
            <a:r>
              <a:rPr lang="en-GB" sz="1400">
                <a:latin typeface="Segoe Print" pitchFamily="2" charset="0"/>
              </a:rPr>
              <a:t> </a:t>
            </a:r>
            <a:r>
              <a:rPr lang="en-GB" sz="1400" err="1">
                <a:latin typeface="Segoe Print" pitchFamily="2" charset="0"/>
              </a:rPr>
              <a:t>fyddai</a:t>
            </a:r>
            <a:r>
              <a:rPr lang="en-GB" sz="1400">
                <a:latin typeface="Segoe Print" pitchFamily="2" charset="0"/>
              </a:rPr>
              <a:t> </a:t>
            </a:r>
            <a:r>
              <a:rPr lang="en-GB" sz="1400" err="1">
                <a:latin typeface="Segoe Print" pitchFamily="2" charset="0"/>
              </a:rPr>
              <a:t>Elsi’n</a:t>
            </a:r>
            <a:r>
              <a:rPr lang="en-GB" sz="1400">
                <a:latin typeface="Segoe Print" pitchFamily="2" charset="0"/>
              </a:rPr>
              <a:t> </a:t>
            </a:r>
            <a:r>
              <a:rPr lang="en-GB" sz="1400" err="1">
                <a:latin typeface="Segoe Print" pitchFamily="2" charset="0"/>
              </a:rPr>
              <a:t>rhedeg</a:t>
            </a:r>
            <a:r>
              <a:rPr lang="en-GB" sz="1400">
                <a:latin typeface="Segoe Print" pitchFamily="2" charset="0"/>
              </a:rPr>
              <a:t> </a:t>
            </a:r>
            <a:r>
              <a:rPr lang="en-GB" sz="1400" err="1">
                <a:latin typeface="Segoe Print" pitchFamily="2" charset="0"/>
              </a:rPr>
              <a:t>allan</a:t>
            </a:r>
            <a:r>
              <a:rPr lang="en-GB" sz="1400">
                <a:latin typeface="Segoe Print" pitchFamily="2" charset="0"/>
              </a:rPr>
              <a:t> </a:t>
            </a:r>
            <a:r>
              <a:rPr lang="en-GB" sz="1400" err="1">
                <a:latin typeface="Segoe Print" pitchFamily="2" charset="0"/>
              </a:rPr>
              <a:t>i</a:t>
            </a:r>
            <a:r>
              <a:rPr lang="en-GB" sz="1400">
                <a:latin typeface="Segoe Print" pitchFamily="2" charset="0"/>
              </a:rPr>
              <a:t> </a:t>
            </a:r>
            <a:r>
              <a:rPr lang="en-GB" sz="1400" err="1">
                <a:latin typeface="Segoe Print" pitchFamily="2" charset="0"/>
              </a:rPr>
              <a:t>chwarae</a:t>
            </a:r>
            <a:r>
              <a:rPr lang="en-GB" sz="1400">
                <a:latin typeface="Segoe Print" pitchFamily="2" charset="0"/>
              </a:rPr>
              <a:t> </a:t>
            </a:r>
            <a:r>
              <a:rPr lang="en-GB" sz="1400" err="1">
                <a:latin typeface="Segoe Print" pitchFamily="2" charset="0"/>
              </a:rPr>
              <a:t>yn</a:t>
            </a:r>
            <a:r>
              <a:rPr lang="en-GB" sz="1400">
                <a:latin typeface="Segoe Print" pitchFamily="2" charset="0"/>
              </a:rPr>
              <a:t> y </a:t>
            </a:r>
            <a:r>
              <a:rPr lang="en-GB" sz="1400" err="1">
                <a:latin typeface="Segoe Print" pitchFamily="2" charset="0"/>
              </a:rPr>
              <a:t>plu</a:t>
            </a:r>
            <a:r>
              <a:rPr lang="en-GB" sz="1400">
                <a:latin typeface="Segoe Print" pitchFamily="2" charset="0"/>
              </a:rPr>
              <a:t> </a:t>
            </a:r>
            <a:r>
              <a:rPr lang="en-GB" sz="1400" err="1">
                <a:latin typeface="Segoe Print" pitchFamily="2" charset="0"/>
              </a:rPr>
              <a:t>arian</a:t>
            </a:r>
            <a:r>
              <a:rPr lang="en-GB" sz="1400">
                <a:latin typeface="Segoe Print" pitchFamily="2" charset="0"/>
              </a:rPr>
              <a:t>, </a:t>
            </a:r>
            <a:r>
              <a:rPr lang="en-GB" sz="1400" err="1">
                <a:latin typeface="Segoe Print" pitchFamily="2" charset="0"/>
              </a:rPr>
              <a:t>ond</a:t>
            </a:r>
            <a:r>
              <a:rPr lang="en-GB" sz="1400">
                <a:latin typeface="Segoe Print" pitchFamily="2" charset="0"/>
              </a:rPr>
              <a:t> </a:t>
            </a:r>
            <a:r>
              <a:rPr lang="en-GB" sz="1400" err="1">
                <a:latin typeface="Segoe Print" pitchFamily="2" charset="0"/>
              </a:rPr>
              <a:t>roedd</a:t>
            </a:r>
            <a:r>
              <a:rPr lang="en-GB" sz="1400">
                <a:latin typeface="Segoe Print" pitchFamily="2" charset="0"/>
              </a:rPr>
              <a:t> </a:t>
            </a:r>
            <a:r>
              <a:rPr lang="en-GB" sz="1400" err="1">
                <a:latin typeface="Segoe Print" pitchFamily="2" charset="0"/>
              </a:rPr>
              <a:t>ei</a:t>
            </a:r>
            <a:r>
              <a:rPr lang="en-GB" sz="1400">
                <a:latin typeface="Segoe Print" pitchFamily="2" charset="0"/>
              </a:rPr>
              <a:t> </a:t>
            </a:r>
            <a:r>
              <a:rPr lang="en-GB" sz="1400" err="1">
                <a:latin typeface="Segoe Print" pitchFamily="2" charset="0"/>
              </a:rPr>
              <a:t>chalon</a:t>
            </a:r>
            <a:r>
              <a:rPr lang="en-GB" sz="1400">
                <a:latin typeface="Segoe Print" pitchFamily="2" charset="0"/>
              </a:rPr>
              <a:t> </a:t>
            </a:r>
            <a:r>
              <a:rPr lang="en-GB" sz="1400" err="1">
                <a:latin typeface="Segoe Print" pitchFamily="2" charset="0"/>
              </a:rPr>
              <a:t>hi’n</a:t>
            </a:r>
            <a:r>
              <a:rPr lang="en-GB" sz="1400">
                <a:latin typeface="Segoe Print" pitchFamily="2" charset="0"/>
              </a:rPr>
              <a:t> </a:t>
            </a:r>
            <a:r>
              <a:rPr lang="en-GB" sz="1400" err="1">
                <a:latin typeface="Segoe Print" pitchFamily="2" charset="0"/>
              </a:rPr>
              <a:t>drwm</a:t>
            </a:r>
            <a:r>
              <a:rPr lang="en-GB" sz="1400">
                <a:latin typeface="Segoe Print" pitchFamily="2" charset="0"/>
              </a:rPr>
              <a:t> </a:t>
            </a:r>
            <a:r>
              <a:rPr lang="en-GB" sz="1400" err="1">
                <a:latin typeface="Segoe Print" pitchFamily="2" charset="0"/>
              </a:rPr>
              <a:t>a’i</a:t>
            </a:r>
            <a:r>
              <a:rPr lang="en-GB" sz="1400">
                <a:latin typeface="Segoe Print" pitchFamily="2" charset="0"/>
              </a:rPr>
              <a:t> </a:t>
            </a:r>
            <a:r>
              <a:rPr lang="en-GB" sz="1400" err="1">
                <a:latin typeface="Segoe Print" pitchFamily="2" charset="0"/>
              </a:rPr>
              <a:t>thafod</a:t>
            </a:r>
            <a:r>
              <a:rPr lang="en-GB" sz="1400">
                <a:latin typeface="Segoe Print" pitchFamily="2" charset="0"/>
              </a:rPr>
              <a:t> </a:t>
            </a:r>
            <a:r>
              <a:rPr lang="en-GB" sz="1400" err="1">
                <a:latin typeface="Segoe Print" pitchFamily="2" charset="0"/>
              </a:rPr>
              <a:t>yn</a:t>
            </a:r>
            <a:r>
              <a:rPr lang="en-GB" sz="1400">
                <a:latin typeface="Segoe Print" pitchFamily="2" charset="0"/>
              </a:rPr>
              <a:t> </a:t>
            </a:r>
            <a:r>
              <a:rPr lang="en-GB" sz="1400" err="1">
                <a:latin typeface="Segoe Print" pitchFamily="2" charset="0"/>
              </a:rPr>
              <a:t>drymach</a:t>
            </a:r>
            <a:r>
              <a:rPr lang="en-GB" sz="1400">
                <a:latin typeface="Segoe Print" pitchFamily="2" charset="0"/>
              </a:rPr>
              <a:t>.</a:t>
            </a:r>
          </a:p>
        </p:txBody>
      </p:sp>
      <p:sp>
        <p:nvSpPr>
          <p:cNvPr id="6" name="Oval 5"/>
          <p:cNvSpPr/>
          <p:nvPr/>
        </p:nvSpPr>
        <p:spPr>
          <a:xfrm>
            <a:off x="332656" y="3008784"/>
            <a:ext cx="576064" cy="6480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32656" y="5025008"/>
            <a:ext cx="576064" cy="6480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32656" y="7401272"/>
            <a:ext cx="576064" cy="64807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314" name="Picture 2" descr="Free Cute Honeybee Cliparts, Download Free Clip Art, Free Clip Art ..."/>
          <p:cNvPicPr>
            <a:picLocks noChangeAspect="1" noChangeArrowheads="1"/>
          </p:cNvPicPr>
          <p:nvPr/>
        </p:nvPicPr>
        <p:blipFill>
          <a:blip r:embed="rId2" cstate="print"/>
          <a:srcRect/>
          <a:stretch>
            <a:fillRect/>
          </a:stretch>
        </p:blipFill>
        <p:spPr bwMode="auto">
          <a:xfrm>
            <a:off x="4941168" y="272480"/>
            <a:ext cx="1244323" cy="887190"/>
          </a:xfrm>
          <a:prstGeom prst="rect">
            <a:avLst/>
          </a:prstGeom>
          <a:noFill/>
        </p:spPr>
      </p:pic>
      <p:sp>
        <p:nvSpPr>
          <p:cNvPr id="13318" name="AutoShape 6" descr="Image result for honey clip art"/>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3320" name="Picture 8" descr="Honey Clipart Illustrations, Royalty-Free Vector Graphics &amp; Clip Art"/>
          <p:cNvPicPr>
            <a:picLocks noChangeAspect="1" noChangeArrowheads="1"/>
          </p:cNvPicPr>
          <p:nvPr/>
        </p:nvPicPr>
        <p:blipFill>
          <a:blip r:embed="rId3" cstate="print"/>
          <a:srcRect/>
          <a:stretch>
            <a:fillRect/>
          </a:stretch>
        </p:blipFill>
        <p:spPr bwMode="auto">
          <a:xfrm>
            <a:off x="3861048" y="8720856"/>
            <a:ext cx="1944216" cy="1185144"/>
          </a:xfrm>
          <a:prstGeom prst="rect">
            <a:avLst/>
          </a:prstGeom>
          <a:noFill/>
        </p:spPr>
      </p:pic>
      <p:sp>
        <p:nvSpPr>
          <p:cNvPr id="9" name="TextBox 8">
            <a:extLst>
              <a:ext uri="{FF2B5EF4-FFF2-40B4-BE49-F238E27FC236}">
                <a16:creationId xmlns:a16="http://schemas.microsoft.com/office/drawing/2014/main" id="{5BDFFE15-2625-406C-9C7C-63BADF0FAC9F}"/>
              </a:ext>
            </a:extLst>
          </p:cNvPr>
          <p:cNvSpPr txBox="1"/>
          <p:nvPr/>
        </p:nvSpPr>
        <p:spPr>
          <a:xfrm>
            <a:off x="2098220" y="1695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Segoe Print"/>
              </a:rPr>
              <a:t>Adref</a:t>
            </a:r>
            <a:r>
              <a:rPr lang="en-US" b="1">
                <a:latin typeface="Segoe Print"/>
              </a:rPr>
              <a:t>/ At home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4664" y="776536"/>
            <a:ext cx="5904656" cy="42484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76672" y="5313040"/>
            <a:ext cx="5904656" cy="424847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0932" y="0"/>
            <a:ext cx="6827068" cy="646331"/>
          </a:xfrm>
          <a:prstGeom prst="rect">
            <a:avLst/>
          </a:prstGeom>
        </p:spPr>
        <p:txBody>
          <a:bodyPr wrap="square">
            <a:spAutoFit/>
          </a:bodyPr>
          <a:lstStyle/>
          <a:p>
            <a:r>
              <a:rPr lang="en-GB" b="1" err="1">
                <a:latin typeface="Segoe Print" pitchFamily="2" charset="0"/>
              </a:rPr>
              <a:t>Tasg</a:t>
            </a:r>
            <a:r>
              <a:rPr lang="en-GB" b="1">
                <a:latin typeface="Segoe Print" pitchFamily="2" charset="0"/>
              </a:rPr>
              <a:t> 2 </a:t>
            </a:r>
            <a:r>
              <a:rPr lang="en-GB" b="1" err="1">
                <a:latin typeface="Segoe Print" pitchFamily="2" charset="0"/>
              </a:rPr>
              <a:t>Cymraeg</a:t>
            </a:r>
            <a:r>
              <a:rPr lang="en-GB" b="1">
                <a:latin typeface="Segoe Print" pitchFamily="2" charset="0"/>
              </a:rPr>
              <a:t> – </a:t>
            </a:r>
            <a:r>
              <a:rPr lang="en-GB" b="1" err="1">
                <a:latin typeface="Segoe Print" pitchFamily="2" charset="0"/>
              </a:rPr>
              <a:t>Darllen</a:t>
            </a:r>
            <a:r>
              <a:rPr lang="en-GB" b="1">
                <a:latin typeface="Segoe Print" pitchFamily="2" charset="0"/>
              </a:rPr>
              <a:t> a </a:t>
            </a:r>
            <a:r>
              <a:rPr lang="en-GB" b="1" err="1">
                <a:latin typeface="Segoe Print" pitchFamily="2" charset="0"/>
              </a:rPr>
              <a:t>Deall</a:t>
            </a:r>
            <a:endParaRPr lang="en-GB" b="1">
              <a:latin typeface="Segoe Print" pitchFamily="2" charset="0"/>
            </a:endParaRPr>
          </a:p>
          <a:p>
            <a:r>
              <a:rPr lang="en-GB" b="1">
                <a:solidFill>
                  <a:srgbClr val="7030A0"/>
                </a:solidFill>
                <a:latin typeface="Segoe Print" pitchFamily="2" charset="0"/>
              </a:rPr>
              <a:t>Welsh Task 2  - Reading Comprehension</a:t>
            </a:r>
          </a:p>
        </p:txBody>
      </p:sp>
      <p:sp>
        <p:nvSpPr>
          <p:cNvPr id="2" name="TextBox 1">
            <a:extLst>
              <a:ext uri="{FF2B5EF4-FFF2-40B4-BE49-F238E27FC236}">
                <a16:creationId xmlns:a16="http://schemas.microsoft.com/office/drawing/2014/main" id="{E5F2E99F-EB40-4467-B921-FAF07A601A04}"/>
              </a:ext>
            </a:extLst>
          </p:cNvPr>
          <p:cNvSpPr txBox="1"/>
          <p:nvPr/>
        </p:nvSpPr>
        <p:spPr>
          <a:xfrm>
            <a:off x="4792434" y="61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Segoe Print"/>
              </a:rPr>
              <a:t>Adref</a:t>
            </a:r>
            <a:r>
              <a:rPr lang="en-US" b="1">
                <a:latin typeface="Segoe Print"/>
              </a:rPr>
              <a:t>/ At home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4664" y="920552"/>
            <a:ext cx="5904656" cy="828092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04664" y="265522"/>
            <a:ext cx="6034980" cy="646331"/>
          </a:xfrm>
          <a:prstGeom prst="rect">
            <a:avLst/>
          </a:prstGeom>
        </p:spPr>
        <p:txBody>
          <a:bodyPr wrap="square">
            <a:spAutoFit/>
          </a:bodyPr>
          <a:lstStyle/>
          <a:p>
            <a:r>
              <a:rPr lang="en-GB" b="1" err="1">
                <a:latin typeface="Segoe Print" pitchFamily="2" charset="0"/>
              </a:rPr>
              <a:t>Tasg</a:t>
            </a:r>
            <a:r>
              <a:rPr lang="en-GB" b="1">
                <a:latin typeface="Segoe Print" pitchFamily="2" charset="0"/>
              </a:rPr>
              <a:t> 2 </a:t>
            </a:r>
            <a:r>
              <a:rPr lang="en-GB" b="1" err="1">
                <a:latin typeface="Segoe Print" pitchFamily="2" charset="0"/>
              </a:rPr>
              <a:t>Cymraeg</a:t>
            </a:r>
            <a:r>
              <a:rPr lang="en-GB" b="1">
                <a:latin typeface="Segoe Print" pitchFamily="2" charset="0"/>
              </a:rPr>
              <a:t> – </a:t>
            </a:r>
            <a:r>
              <a:rPr lang="en-GB" b="1" err="1">
                <a:latin typeface="Segoe Print" pitchFamily="2" charset="0"/>
              </a:rPr>
              <a:t>Darllen</a:t>
            </a:r>
            <a:r>
              <a:rPr lang="en-GB" b="1">
                <a:latin typeface="Segoe Print" pitchFamily="2" charset="0"/>
              </a:rPr>
              <a:t> a </a:t>
            </a:r>
            <a:r>
              <a:rPr lang="en-GB" b="1" err="1">
                <a:latin typeface="Segoe Print" pitchFamily="2" charset="0"/>
              </a:rPr>
              <a:t>Deall</a:t>
            </a:r>
            <a:endParaRPr lang="en-GB" b="1">
              <a:latin typeface="Segoe Print" pitchFamily="2" charset="0"/>
            </a:endParaRPr>
          </a:p>
          <a:p>
            <a:r>
              <a:rPr lang="en-GB" b="1">
                <a:solidFill>
                  <a:srgbClr val="7030A0"/>
                </a:solidFill>
                <a:latin typeface="Segoe Print" pitchFamily="2" charset="0"/>
              </a:rPr>
              <a:t>Welsh Task 2  - Reading Comprehension</a:t>
            </a:r>
          </a:p>
        </p:txBody>
      </p:sp>
      <p:sp>
        <p:nvSpPr>
          <p:cNvPr id="2" name="TextBox 1">
            <a:extLst>
              <a:ext uri="{FF2B5EF4-FFF2-40B4-BE49-F238E27FC236}">
                <a16:creationId xmlns:a16="http://schemas.microsoft.com/office/drawing/2014/main" id="{40A960F4-7D3A-4D33-B975-EBC57C955F1F}"/>
              </a:ext>
            </a:extLst>
          </p:cNvPr>
          <p:cNvSpPr txBox="1"/>
          <p:nvPr/>
        </p:nvSpPr>
        <p:spPr>
          <a:xfrm>
            <a:off x="4792434" y="61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Segoe Print"/>
              </a:rPr>
              <a:t>Adref</a:t>
            </a:r>
            <a:r>
              <a:rPr lang="en-US" b="1">
                <a:latin typeface="Segoe Print"/>
              </a:rPr>
              <a:t>/ At home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9363DF-9D7E-4DE9-AC1A-D527D0E0FE4A}"/>
              </a:ext>
            </a:extLst>
          </p:cNvPr>
          <p:cNvSpPr txBox="1"/>
          <p:nvPr/>
        </p:nvSpPr>
        <p:spPr>
          <a:xfrm>
            <a:off x="342900" y="552451"/>
            <a:ext cx="5695950" cy="584775"/>
          </a:xfrm>
          <a:prstGeom prst="rect">
            <a:avLst/>
          </a:prstGeom>
          <a:noFill/>
        </p:spPr>
        <p:txBody>
          <a:bodyPr wrap="square" rtlCol="0">
            <a:spAutoFit/>
          </a:bodyPr>
          <a:lstStyle/>
          <a:p>
            <a:r>
              <a:rPr lang="en-GB" sz="1600" b="1" u="sng" err="1">
                <a:latin typeface="Segoe Print" panose="02000600000000000000" pitchFamily="2" charset="0"/>
              </a:rPr>
              <a:t>Tasg</a:t>
            </a:r>
            <a:r>
              <a:rPr lang="en-GB" sz="1600" b="1" u="sng">
                <a:latin typeface="Segoe Print" panose="02000600000000000000" pitchFamily="2" charset="0"/>
              </a:rPr>
              <a:t> 3 Cymraeg</a:t>
            </a:r>
          </a:p>
          <a:p>
            <a:r>
              <a:rPr lang="en-GB" sz="1600" b="1" u="sng">
                <a:solidFill>
                  <a:srgbClr val="D60093"/>
                </a:solidFill>
                <a:latin typeface="Segoe Print" panose="02000600000000000000" pitchFamily="2" charset="0"/>
              </a:rPr>
              <a:t>Welsh Task 3 </a:t>
            </a:r>
            <a:endParaRPr lang="en-GB" b="1" u="sng">
              <a:solidFill>
                <a:srgbClr val="D60093"/>
              </a:solidFill>
              <a:latin typeface="Segoe Print" panose="02000600000000000000" pitchFamily="2" charset="0"/>
            </a:endParaRPr>
          </a:p>
        </p:txBody>
      </p:sp>
      <p:sp>
        <p:nvSpPr>
          <p:cNvPr id="5" name="TextBox 4">
            <a:extLst>
              <a:ext uri="{FF2B5EF4-FFF2-40B4-BE49-F238E27FC236}">
                <a16:creationId xmlns:a16="http://schemas.microsoft.com/office/drawing/2014/main" id="{F7CD33DB-EFA2-4CCE-AC2F-35E0F66F8FB6}"/>
              </a:ext>
            </a:extLst>
          </p:cNvPr>
          <p:cNvSpPr txBox="1"/>
          <p:nvPr/>
        </p:nvSpPr>
        <p:spPr>
          <a:xfrm>
            <a:off x="342901" y="1247716"/>
            <a:ext cx="4405313" cy="1384995"/>
          </a:xfrm>
          <a:prstGeom prst="rect">
            <a:avLst/>
          </a:prstGeom>
          <a:noFill/>
        </p:spPr>
        <p:txBody>
          <a:bodyPr wrap="square" rtlCol="0">
            <a:spAutoFit/>
          </a:bodyPr>
          <a:lstStyle/>
          <a:p>
            <a:r>
              <a:rPr lang="en-GB" sz="1400" err="1">
                <a:latin typeface="Segoe Print" panose="02000600000000000000" pitchFamily="2" charset="0"/>
              </a:rPr>
              <a:t>Gwrandewch</a:t>
            </a:r>
            <a:r>
              <a:rPr lang="en-GB" sz="1400">
                <a:latin typeface="Segoe Print" panose="02000600000000000000" pitchFamily="2" charset="0"/>
              </a:rPr>
              <a:t> </a:t>
            </a:r>
            <a:r>
              <a:rPr lang="en-GB" sz="1400" err="1">
                <a:latin typeface="Segoe Print" panose="02000600000000000000" pitchFamily="2" charset="0"/>
              </a:rPr>
              <a:t>ar</a:t>
            </a:r>
            <a:r>
              <a:rPr lang="en-GB" sz="1400">
                <a:latin typeface="Segoe Print" panose="02000600000000000000" pitchFamily="2" charset="0"/>
              </a:rPr>
              <a:t> Miss Davies </a:t>
            </a:r>
            <a:r>
              <a:rPr lang="en-GB" sz="1400" err="1">
                <a:latin typeface="Segoe Print" panose="02000600000000000000" pitchFamily="2" charset="0"/>
              </a:rPr>
              <a:t>yn</a:t>
            </a:r>
            <a:r>
              <a:rPr lang="en-GB" sz="1400">
                <a:latin typeface="Segoe Print" panose="02000600000000000000" pitchFamily="2" charset="0"/>
              </a:rPr>
              <a:t> </a:t>
            </a:r>
            <a:r>
              <a:rPr lang="en-GB" sz="1400" err="1">
                <a:latin typeface="Segoe Print" panose="02000600000000000000" pitchFamily="2" charset="0"/>
              </a:rPr>
              <a:t>darllen</a:t>
            </a:r>
            <a:r>
              <a:rPr lang="en-GB" sz="1400">
                <a:latin typeface="Segoe Print" panose="02000600000000000000" pitchFamily="2" charset="0"/>
              </a:rPr>
              <a:t> y </a:t>
            </a:r>
            <a:r>
              <a:rPr lang="en-GB" sz="1400" err="1">
                <a:latin typeface="Segoe Print" panose="02000600000000000000" pitchFamily="2" charset="0"/>
              </a:rPr>
              <a:t>stori</a:t>
            </a:r>
            <a:r>
              <a:rPr lang="en-GB" sz="1400">
                <a:latin typeface="Segoe Print" panose="02000600000000000000" pitchFamily="2" charset="0"/>
              </a:rPr>
              <a:t> Merch y </a:t>
            </a:r>
            <a:r>
              <a:rPr lang="en-GB" sz="1400" err="1">
                <a:latin typeface="Segoe Print" panose="02000600000000000000" pitchFamily="2" charset="0"/>
              </a:rPr>
              <a:t>Mêl</a:t>
            </a:r>
            <a:r>
              <a:rPr lang="en-GB" sz="1400">
                <a:latin typeface="Segoe Print" panose="02000600000000000000" pitchFamily="2" charset="0"/>
              </a:rPr>
              <a:t>. </a:t>
            </a:r>
            <a:r>
              <a:rPr lang="en-GB" sz="1400" err="1">
                <a:latin typeface="Segoe Print" panose="02000600000000000000" pitchFamily="2" charset="0"/>
              </a:rPr>
              <a:t>Allwch</a:t>
            </a:r>
            <a:r>
              <a:rPr lang="en-GB" sz="1400">
                <a:latin typeface="Segoe Print" panose="02000600000000000000" pitchFamily="2" charset="0"/>
              </a:rPr>
              <a:t> </a:t>
            </a:r>
            <a:r>
              <a:rPr lang="en-GB" sz="1400" err="1">
                <a:latin typeface="Segoe Print" panose="02000600000000000000" pitchFamily="2" charset="0"/>
              </a:rPr>
              <a:t>greu</a:t>
            </a:r>
            <a:r>
              <a:rPr lang="en-GB" sz="1400">
                <a:latin typeface="Segoe Print" panose="02000600000000000000" pitchFamily="2" charset="0"/>
              </a:rPr>
              <a:t> </a:t>
            </a:r>
            <a:r>
              <a:rPr lang="en-GB" sz="1400" err="1">
                <a:latin typeface="Segoe Print" panose="02000600000000000000" pitchFamily="2" charset="0"/>
              </a:rPr>
              <a:t>clawr</a:t>
            </a:r>
            <a:r>
              <a:rPr lang="en-GB" sz="1400">
                <a:latin typeface="Segoe Print" panose="02000600000000000000" pitchFamily="2" charset="0"/>
              </a:rPr>
              <a:t> </a:t>
            </a:r>
            <a:r>
              <a:rPr lang="en-GB" sz="1400" err="1">
                <a:latin typeface="Segoe Print" panose="02000600000000000000" pitchFamily="2" charset="0"/>
              </a:rPr>
              <a:t>llyfr</a:t>
            </a:r>
            <a:r>
              <a:rPr lang="en-GB" sz="1400">
                <a:latin typeface="Segoe Print" panose="02000600000000000000" pitchFamily="2" charset="0"/>
              </a:rPr>
              <a:t> </a:t>
            </a:r>
            <a:r>
              <a:rPr lang="en-GB" sz="1400" err="1">
                <a:latin typeface="Segoe Print" panose="02000600000000000000" pitchFamily="2" charset="0"/>
              </a:rPr>
              <a:t>newydd</a:t>
            </a:r>
            <a:r>
              <a:rPr lang="en-GB" sz="1400">
                <a:latin typeface="Segoe Print" panose="02000600000000000000" pitchFamily="2" charset="0"/>
              </a:rPr>
              <a:t> </a:t>
            </a:r>
            <a:r>
              <a:rPr lang="en-GB" sz="1400" err="1">
                <a:latin typeface="Segoe Print" panose="02000600000000000000" pitchFamily="2" charset="0"/>
              </a:rPr>
              <a:t>ar</a:t>
            </a:r>
            <a:r>
              <a:rPr lang="en-GB" sz="1400">
                <a:latin typeface="Segoe Print" panose="02000600000000000000" pitchFamily="2" charset="0"/>
              </a:rPr>
              <a:t> </a:t>
            </a:r>
            <a:r>
              <a:rPr lang="en-GB" sz="1400" err="1">
                <a:latin typeface="Segoe Print" panose="02000600000000000000" pitchFamily="2" charset="0"/>
              </a:rPr>
              <a:t>gyfer</a:t>
            </a:r>
            <a:r>
              <a:rPr lang="en-GB" sz="1400">
                <a:latin typeface="Segoe Print" panose="02000600000000000000" pitchFamily="2" charset="0"/>
              </a:rPr>
              <a:t> y </a:t>
            </a:r>
            <a:r>
              <a:rPr lang="en-GB" sz="1400" err="1">
                <a:latin typeface="Segoe Print" panose="02000600000000000000" pitchFamily="2" charset="0"/>
              </a:rPr>
              <a:t>stori</a:t>
            </a:r>
            <a:r>
              <a:rPr lang="en-GB" sz="1400">
                <a:latin typeface="Segoe Print" panose="02000600000000000000" pitchFamily="2" charset="0"/>
              </a:rPr>
              <a:t>?</a:t>
            </a:r>
          </a:p>
          <a:p>
            <a:r>
              <a:rPr lang="en-GB" sz="1400">
                <a:solidFill>
                  <a:srgbClr val="D60093"/>
                </a:solidFill>
                <a:latin typeface="Segoe Print" panose="02000600000000000000" pitchFamily="2" charset="0"/>
              </a:rPr>
              <a:t>Listen to Miss Davies reading the story Merch y </a:t>
            </a:r>
            <a:r>
              <a:rPr lang="en-GB" sz="1400" err="1">
                <a:solidFill>
                  <a:srgbClr val="D60093"/>
                </a:solidFill>
                <a:latin typeface="Segoe Print" panose="02000600000000000000" pitchFamily="2" charset="0"/>
              </a:rPr>
              <a:t>Mêl</a:t>
            </a:r>
            <a:r>
              <a:rPr lang="en-GB" sz="1400">
                <a:solidFill>
                  <a:srgbClr val="D60093"/>
                </a:solidFill>
                <a:latin typeface="Segoe Print" panose="02000600000000000000" pitchFamily="2" charset="0"/>
              </a:rPr>
              <a:t>. Can you create a new front cover for the story?</a:t>
            </a:r>
          </a:p>
        </p:txBody>
      </p:sp>
      <p:sp>
        <p:nvSpPr>
          <p:cNvPr id="6" name="Rectangle 5">
            <a:extLst>
              <a:ext uri="{FF2B5EF4-FFF2-40B4-BE49-F238E27FC236}">
                <a16:creationId xmlns:a16="http://schemas.microsoft.com/office/drawing/2014/main" id="{5F675703-CAAC-4B39-A2F9-247C462B8FE8}"/>
              </a:ext>
            </a:extLst>
          </p:cNvPr>
          <p:cNvSpPr/>
          <p:nvPr/>
        </p:nvSpPr>
        <p:spPr>
          <a:xfrm>
            <a:off x="342900" y="2743200"/>
            <a:ext cx="6134100" cy="661035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0EF6B2C-45A9-4B4C-9C41-65915D5E2DD0}"/>
              </a:ext>
            </a:extLst>
          </p:cNvPr>
          <p:cNvPicPr>
            <a:picLocks noChangeAspect="1"/>
          </p:cNvPicPr>
          <p:nvPr/>
        </p:nvPicPr>
        <p:blipFill>
          <a:blip r:embed="rId2"/>
          <a:stretch>
            <a:fillRect/>
          </a:stretch>
        </p:blipFill>
        <p:spPr>
          <a:xfrm>
            <a:off x="4751798" y="552450"/>
            <a:ext cx="1763302" cy="1905000"/>
          </a:xfrm>
          <a:prstGeom prst="rect">
            <a:avLst/>
          </a:prstGeom>
          <a:ln w="57150">
            <a:solidFill>
              <a:srgbClr val="92D050"/>
            </a:solidFill>
          </a:ln>
        </p:spPr>
      </p:pic>
      <p:sp>
        <p:nvSpPr>
          <p:cNvPr id="2" name="TextBox 1">
            <a:extLst>
              <a:ext uri="{FF2B5EF4-FFF2-40B4-BE49-F238E27FC236}">
                <a16:creationId xmlns:a16="http://schemas.microsoft.com/office/drawing/2014/main" id="{98D470BA-B92B-4494-A9F5-74F9CA627596}"/>
              </a:ext>
            </a:extLst>
          </p:cNvPr>
          <p:cNvSpPr txBox="1"/>
          <p:nvPr/>
        </p:nvSpPr>
        <p:spPr>
          <a:xfrm>
            <a:off x="2098220" y="1695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Segoe Print"/>
              </a:rPr>
              <a:t>Adref</a:t>
            </a:r>
            <a:r>
              <a:rPr lang="en-US" b="1">
                <a:latin typeface="Segoe Print"/>
              </a:rPr>
              <a:t>/ At home</a:t>
            </a:r>
          </a:p>
        </p:txBody>
      </p:sp>
    </p:spTree>
    <p:extLst>
      <p:ext uri="{BB962C8B-B14F-4D97-AF65-F5344CB8AC3E}">
        <p14:creationId xmlns:p14="http://schemas.microsoft.com/office/powerpoint/2010/main" val="7130323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68833C426A6F44295A79FDE347A822D" ma:contentTypeVersion="12" ma:contentTypeDescription="Create a new document." ma:contentTypeScope="" ma:versionID="edba368c21773c103d0a56c74084c9a9">
  <xsd:schema xmlns:xsd="http://www.w3.org/2001/XMLSchema" xmlns:xs="http://www.w3.org/2001/XMLSchema" xmlns:p="http://schemas.microsoft.com/office/2006/metadata/properties" xmlns:ns2="99b3319f-ed4a-4b62-8977-20cef0a56b46" xmlns:ns3="3c214291-246f-4246-8bfa-22fa437cf231" targetNamespace="http://schemas.microsoft.com/office/2006/metadata/properties" ma:root="true" ma:fieldsID="9b281ed134bb9723a2df793d9c520bb8" ns2:_="" ns3:_="">
    <xsd:import namespace="99b3319f-ed4a-4b62-8977-20cef0a56b46"/>
    <xsd:import namespace="3c214291-246f-4246-8bfa-22fa437cf2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b3319f-ed4a-4b62-8977-20cef0a56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c214291-246f-4246-8bfa-22fa437cf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2623C0-E1A4-46E8-AB22-9271CCC993C4}">
  <ds:schemaRefs>
    <ds:schemaRef ds:uri="http://schemas.microsoft.com/sharepoint/v3/contenttype/forms"/>
  </ds:schemaRefs>
</ds:datastoreItem>
</file>

<file path=customXml/itemProps2.xml><?xml version="1.0" encoding="utf-8"?>
<ds:datastoreItem xmlns:ds="http://schemas.openxmlformats.org/officeDocument/2006/customXml" ds:itemID="{29CDCB51-70AB-4AF2-BBC5-691886A4C21C}"/>
</file>

<file path=customXml/itemProps3.xml><?xml version="1.0" encoding="utf-8"?>
<ds:datastoreItem xmlns:ds="http://schemas.openxmlformats.org/officeDocument/2006/customXml" ds:itemID="{726C52EE-DFAC-41F1-9D4F-DD91B0A8D506}">
  <ds:schemaRefs>
    <ds:schemaRef ds:uri="3c214291-246f-4246-8bfa-22fa437cf231"/>
    <ds:schemaRef ds:uri="99b3319f-ed4a-4b62-8977-20cef0a56b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A4 Paper (210x297 mm)</PresentationFormat>
  <Slides>27</Slides>
  <Notes>0</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Kirstie Law</dc:creator>
  <cp:revision>7</cp:revision>
  <dcterms:created xsi:type="dcterms:W3CDTF">2020-06-17T11:38:22Z</dcterms:created>
  <dcterms:modified xsi:type="dcterms:W3CDTF">2020-06-30T12:17:31Z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0x010100168833C426A6F44295A79FDE347A822D</vt:lpwstr>
  </property>
</Properties>
</file>